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1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3"/>
  </p:notesMasterIdLst>
  <p:sldIdLst>
    <p:sldId id="256" r:id="rId2"/>
    <p:sldId id="501" r:id="rId3"/>
    <p:sldId id="502" r:id="rId4"/>
    <p:sldId id="473" r:id="rId5"/>
    <p:sldId id="474" r:id="rId6"/>
    <p:sldId id="480" r:id="rId7"/>
    <p:sldId id="467" r:id="rId8"/>
    <p:sldId id="466" r:id="rId9"/>
    <p:sldId id="468" r:id="rId10"/>
    <p:sldId id="476" r:id="rId11"/>
    <p:sldId id="477" r:id="rId12"/>
    <p:sldId id="478" r:id="rId13"/>
    <p:sldId id="463" r:id="rId14"/>
    <p:sldId id="481" r:id="rId15"/>
    <p:sldId id="483" r:id="rId16"/>
    <p:sldId id="498" r:id="rId17"/>
    <p:sldId id="422" r:id="rId18"/>
    <p:sldId id="425" r:id="rId19"/>
    <p:sldId id="456" r:id="rId20"/>
    <p:sldId id="449" r:id="rId21"/>
    <p:sldId id="420" r:id="rId22"/>
    <p:sldId id="455" r:id="rId23"/>
    <p:sldId id="442" r:id="rId24"/>
    <p:sldId id="508" r:id="rId25"/>
    <p:sldId id="433" r:id="rId26"/>
    <p:sldId id="507" r:id="rId27"/>
    <p:sldId id="506" r:id="rId28"/>
    <p:sldId id="509" r:id="rId29"/>
    <p:sldId id="515" r:id="rId30"/>
    <p:sldId id="516" r:id="rId31"/>
    <p:sldId id="450" r:id="rId32"/>
    <p:sldId id="511" r:id="rId33"/>
    <p:sldId id="512" r:id="rId34"/>
    <p:sldId id="513" r:id="rId35"/>
    <p:sldId id="514" r:id="rId36"/>
    <p:sldId id="453" r:id="rId37"/>
    <p:sldId id="454" r:id="rId38"/>
    <p:sldId id="518" r:id="rId39"/>
    <p:sldId id="517" r:id="rId40"/>
    <p:sldId id="485" r:id="rId41"/>
    <p:sldId id="486" r:id="rId42"/>
    <p:sldId id="487" r:id="rId43"/>
    <p:sldId id="457" r:id="rId44"/>
    <p:sldId id="488" r:id="rId45"/>
    <p:sldId id="489" r:id="rId46"/>
    <p:sldId id="458" r:id="rId47"/>
    <p:sldId id="490" r:id="rId48"/>
    <p:sldId id="491" r:id="rId49"/>
    <p:sldId id="492" r:id="rId50"/>
    <p:sldId id="465" r:id="rId51"/>
    <p:sldId id="464" r:id="rId52"/>
    <p:sldId id="493" r:id="rId53"/>
    <p:sldId id="472" r:id="rId54"/>
    <p:sldId id="471" r:id="rId55"/>
    <p:sldId id="494" r:id="rId56"/>
    <p:sldId id="470" r:id="rId57"/>
    <p:sldId id="495" r:id="rId58"/>
    <p:sldId id="496" r:id="rId59"/>
    <p:sldId id="497" r:id="rId60"/>
    <p:sldId id="469" r:id="rId61"/>
    <p:sldId id="50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2" autoAdjust="0"/>
    <p:restoredTop sz="92991" autoAdjust="0"/>
  </p:normalViewPr>
  <p:slideViewPr>
    <p:cSldViewPr snapToGrid="0">
      <p:cViewPr varScale="1">
        <p:scale>
          <a:sx n="82" d="100"/>
          <a:sy n="82" d="100"/>
        </p:scale>
        <p:origin x="7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sal Alzahrani" userId="b19950d2d3af8cc1" providerId="LiveId" clId="{A6A4C226-FC8E-4BD3-8428-F79FBB83287C}"/>
    <pc:docChg chg="undo custSel addSld delSld modSld sldOrd">
      <pc:chgData name="Faisal Alzahrani" userId="b19950d2d3af8cc1" providerId="LiveId" clId="{A6A4C226-FC8E-4BD3-8428-F79FBB83287C}" dt="2023-10-11T16:02:10.862" v="523" actId="2890"/>
      <pc:docMkLst>
        <pc:docMk/>
      </pc:docMkLst>
      <pc:sldChg chg="del">
        <pc:chgData name="Faisal Alzahrani" userId="b19950d2d3af8cc1" providerId="LiveId" clId="{A6A4C226-FC8E-4BD3-8428-F79FBB83287C}" dt="2023-10-09T23:16:04.147" v="29" actId="47"/>
        <pc:sldMkLst>
          <pc:docMk/>
          <pc:sldMk cId="2549701747" sldId="257"/>
        </pc:sldMkLst>
      </pc:sldChg>
      <pc:sldChg chg="del">
        <pc:chgData name="Faisal Alzahrani" userId="b19950d2d3af8cc1" providerId="LiveId" clId="{A6A4C226-FC8E-4BD3-8428-F79FBB83287C}" dt="2023-10-09T23:16:04.367" v="36" actId="47"/>
        <pc:sldMkLst>
          <pc:docMk/>
          <pc:sldMk cId="988879503" sldId="258"/>
        </pc:sldMkLst>
      </pc:sldChg>
      <pc:sldChg chg="addSp delSp modSp add mod setBg">
        <pc:chgData name="Faisal Alzahrani" userId="b19950d2d3af8cc1" providerId="LiveId" clId="{A6A4C226-FC8E-4BD3-8428-F79FBB83287C}" dt="2023-10-09T23:34:13.636" v="177" actId="255"/>
        <pc:sldMkLst>
          <pc:docMk/>
          <pc:sldMk cId="1449551942" sldId="258"/>
        </pc:sldMkLst>
      </pc:sldChg>
      <pc:sldChg chg="addSp modSp add mod setBg">
        <pc:chgData name="Faisal Alzahrani" userId="b19950d2d3af8cc1" providerId="LiveId" clId="{A6A4C226-FC8E-4BD3-8428-F79FBB83287C}" dt="2023-10-09T23:37:37.190" v="211" actId="113"/>
        <pc:sldMkLst>
          <pc:docMk/>
          <pc:sldMk cId="1815833173" sldId="259"/>
        </pc:sldMkLst>
      </pc:sldChg>
      <pc:sldChg chg="del">
        <pc:chgData name="Faisal Alzahrani" userId="b19950d2d3af8cc1" providerId="LiveId" clId="{A6A4C226-FC8E-4BD3-8428-F79FBB83287C}" dt="2023-10-09T23:16:03.315" v="4" actId="47"/>
        <pc:sldMkLst>
          <pc:docMk/>
          <pc:sldMk cId="3032210690" sldId="259"/>
        </pc:sldMkLst>
      </pc:sldChg>
      <pc:sldChg chg="del">
        <pc:chgData name="Faisal Alzahrani" userId="b19950d2d3af8cc1" providerId="LiveId" clId="{A6A4C226-FC8E-4BD3-8428-F79FBB83287C}" dt="2023-10-09T23:16:04.532" v="41" actId="47"/>
        <pc:sldMkLst>
          <pc:docMk/>
          <pc:sldMk cId="2802312967" sldId="260"/>
        </pc:sldMkLst>
      </pc:sldChg>
      <pc:sldChg chg="del">
        <pc:chgData name="Faisal Alzahrani" userId="b19950d2d3af8cc1" providerId="LiveId" clId="{A6A4C226-FC8E-4BD3-8428-F79FBB83287C}" dt="2023-10-09T23:16:04.602" v="43" actId="47"/>
        <pc:sldMkLst>
          <pc:docMk/>
          <pc:sldMk cId="3086900963" sldId="261"/>
        </pc:sldMkLst>
      </pc:sldChg>
      <pc:sldChg chg="del">
        <pc:chgData name="Faisal Alzahrani" userId="b19950d2d3af8cc1" providerId="LiveId" clId="{A6A4C226-FC8E-4BD3-8428-F79FBB83287C}" dt="2023-10-09T23:16:04.665" v="45" actId="47"/>
        <pc:sldMkLst>
          <pc:docMk/>
          <pc:sldMk cId="198648850" sldId="262"/>
        </pc:sldMkLst>
      </pc:sldChg>
      <pc:sldChg chg="del">
        <pc:chgData name="Faisal Alzahrani" userId="b19950d2d3af8cc1" providerId="LiveId" clId="{A6A4C226-FC8E-4BD3-8428-F79FBB83287C}" dt="2023-10-09T23:16:04.398" v="37" actId="47"/>
        <pc:sldMkLst>
          <pc:docMk/>
          <pc:sldMk cId="1219088559" sldId="288"/>
        </pc:sldMkLst>
      </pc:sldChg>
      <pc:sldChg chg="del">
        <pc:chgData name="Faisal Alzahrani" userId="b19950d2d3af8cc1" providerId="LiveId" clId="{A6A4C226-FC8E-4BD3-8428-F79FBB83287C}" dt="2023-10-09T23:16:04.178" v="30" actId="47"/>
        <pc:sldMkLst>
          <pc:docMk/>
          <pc:sldMk cId="1439408019" sldId="290"/>
        </pc:sldMkLst>
      </pc:sldChg>
      <pc:sldChg chg="del">
        <pc:chgData name="Faisal Alzahrani" userId="b19950d2d3af8cc1" providerId="LiveId" clId="{A6A4C226-FC8E-4BD3-8428-F79FBB83287C}" dt="2023-10-09T23:16:03.676" v="15" actId="47"/>
        <pc:sldMkLst>
          <pc:docMk/>
          <pc:sldMk cId="768954512" sldId="340"/>
        </pc:sldMkLst>
      </pc:sldChg>
      <pc:sldChg chg="del">
        <pc:chgData name="Faisal Alzahrani" userId="b19950d2d3af8cc1" providerId="LiveId" clId="{A6A4C226-FC8E-4BD3-8428-F79FBB83287C}" dt="2023-10-09T23:16:03.613" v="13" actId="47"/>
        <pc:sldMkLst>
          <pc:docMk/>
          <pc:sldMk cId="124418528" sldId="341"/>
        </pc:sldMkLst>
      </pc:sldChg>
      <pc:sldChg chg="del">
        <pc:chgData name="Faisal Alzahrani" userId="b19950d2d3af8cc1" providerId="LiveId" clId="{A6A4C226-FC8E-4BD3-8428-F79FBB83287C}" dt="2023-10-09T23:16:03.645" v="14" actId="47"/>
        <pc:sldMkLst>
          <pc:docMk/>
          <pc:sldMk cId="2695658890" sldId="342"/>
        </pc:sldMkLst>
      </pc:sldChg>
      <pc:sldChg chg="del">
        <pc:chgData name="Faisal Alzahrani" userId="b19950d2d3af8cc1" providerId="LiveId" clId="{A6A4C226-FC8E-4BD3-8428-F79FBB83287C}" dt="2023-10-09T23:16:05.419" v="68" actId="47"/>
        <pc:sldMkLst>
          <pc:docMk/>
          <pc:sldMk cId="1939741024" sldId="344"/>
        </pc:sldMkLst>
      </pc:sldChg>
      <pc:sldChg chg="del">
        <pc:chgData name="Faisal Alzahrani" userId="b19950d2d3af8cc1" providerId="LiveId" clId="{A6A4C226-FC8E-4BD3-8428-F79FBB83287C}" dt="2023-10-09T23:16:02.733" v="0" actId="47"/>
        <pc:sldMkLst>
          <pc:docMk/>
          <pc:sldMk cId="2564961904" sldId="354"/>
        </pc:sldMkLst>
      </pc:sldChg>
      <pc:sldChg chg="del">
        <pc:chgData name="Faisal Alzahrani" userId="b19950d2d3af8cc1" providerId="LiveId" clId="{A6A4C226-FC8E-4BD3-8428-F79FBB83287C}" dt="2023-10-09T23:16:03.229" v="1" actId="47"/>
        <pc:sldMkLst>
          <pc:docMk/>
          <pc:sldMk cId="1743989807" sldId="355"/>
        </pc:sldMkLst>
      </pc:sldChg>
      <pc:sldChg chg="del">
        <pc:chgData name="Faisal Alzahrani" userId="b19950d2d3af8cc1" providerId="LiveId" clId="{A6A4C226-FC8E-4BD3-8428-F79FBB83287C}" dt="2023-10-09T23:16:03.362" v="5" actId="47"/>
        <pc:sldMkLst>
          <pc:docMk/>
          <pc:sldMk cId="2087417853" sldId="356"/>
        </pc:sldMkLst>
      </pc:sldChg>
      <pc:sldChg chg="del">
        <pc:chgData name="Faisal Alzahrani" userId="b19950d2d3af8cc1" providerId="LiveId" clId="{A6A4C226-FC8E-4BD3-8428-F79FBB83287C}" dt="2023-10-09T23:16:03.378" v="6" actId="47"/>
        <pc:sldMkLst>
          <pc:docMk/>
          <pc:sldMk cId="1275073190" sldId="357"/>
        </pc:sldMkLst>
      </pc:sldChg>
      <pc:sldChg chg="del">
        <pc:chgData name="Faisal Alzahrani" userId="b19950d2d3af8cc1" providerId="LiveId" clId="{A6A4C226-FC8E-4BD3-8428-F79FBB83287C}" dt="2023-10-09T23:16:05.357" v="66" actId="47"/>
        <pc:sldMkLst>
          <pc:docMk/>
          <pc:sldMk cId="3796523125" sldId="360"/>
        </pc:sldMkLst>
      </pc:sldChg>
      <pc:sldChg chg="del">
        <pc:chgData name="Faisal Alzahrani" userId="b19950d2d3af8cc1" providerId="LiveId" clId="{A6A4C226-FC8E-4BD3-8428-F79FBB83287C}" dt="2023-10-09T23:16:05.388" v="67" actId="47"/>
        <pc:sldMkLst>
          <pc:docMk/>
          <pc:sldMk cId="3888993560" sldId="361"/>
        </pc:sldMkLst>
      </pc:sldChg>
      <pc:sldChg chg="del">
        <pc:chgData name="Faisal Alzahrani" userId="b19950d2d3af8cc1" providerId="LiveId" clId="{A6A4C226-FC8E-4BD3-8428-F79FBB83287C}" dt="2023-10-09T23:16:05.451" v="69" actId="47"/>
        <pc:sldMkLst>
          <pc:docMk/>
          <pc:sldMk cId="1407384273" sldId="362"/>
        </pc:sldMkLst>
      </pc:sldChg>
      <pc:sldChg chg="del">
        <pc:chgData name="Faisal Alzahrani" userId="b19950d2d3af8cc1" providerId="LiveId" clId="{A6A4C226-FC8E-4BD3-8428-F79FBB83287C}" dt="2023-10-09T23:16:05.498" v="70" actId="47"/>
        <pc:sldMkLst>
          <pc:docMk/>
          <pc:sldMk cId="3263793222" sldId="363"/>
        </pc:sldMkLst>
      </pc:sldChg>
      <pc:sldChg chg="del">
        <pc:chgData name="Faisal Alzahrani" userId="b19950d2d3af8cc1" providerId="LiveId" clId="{A6A4C226-FC8E-4BD3-8428-F79FBB83287C}" dt="2023-10-09T23:16:05.529" v="71" actId="47"/>
        <pc:sldMkLst>
          <pc:docMk/>
          <pc:sldMk cId="462536668" sldId="364"/>
        </pc:sldMkLst>
      </pc:sldChg>
      <pc:sldChg chg="del">
        <pc:chgData name="Faisal Alzahrani" userId="b19950d2d3af8cc1" providerId="LiveId" clId="{A6A4C226-FC8E-4BD3-8428-F79FBB83287C}" dt="2023-10-09T23:16:05.576" v="72" actId="47"/>
        <pc:sldMkLst>
          <pc:docMk/>
          <pc:sldMk cId="3219919522" sldId="366"/>
        </pc:sldMkLst>
      </pc:sldChg>
      <pc:sldChg chg="del">
        <pc:chgData name="Faisal Alzahrani" userId="b19950d2d3af8cc1" providerId="LiveId" clId="{A6A4C226-FC8E-4BD3-8428-F79FBB83287C}" dt="2023-10-09T23:16:05.639" v="74" actId="47"/>
        <pc:sldMkLst>
          <pc:docMk/>
          <pc:sldMk cId="3780860656" sldId="368"/>
        </pc:sldMkLst>
      </pc:sldChg>
      <pc:sldChg chg="del">
        <pc:chgData name="Faisal Alzahrani" userId="b19950d2d3af8cc1" providerId="LiveId" clId="{A6A4C226-FC8E-4BD3-8428-F79FBB83287C}" dt="2023-10-09T23:16:05.655" v="75" actId="47"/>
        <pc:sldMkLst>
          <pc:docMk/>
          <pc:sldMk cId="2200218609" sldId="371"/>
        </pc:sldMkLst>
      </pc:sldChg>
      <pc:sldChg chg="del">
        <pc:chgData name="Faisal Alzahrani" userId="b19950d2d3af8cc1" providerId="LiveId" clId="{A6A4C226-FC8E-4BD3-8428-F79FBB83287C}" dt="2023-10-09T23:16:04.476" v="39" actId="47"/>
        <pc:sldMkLst>
          <pc:docMk/>
          <pc:sldMk cId="2673085248" sldId="374"/>
        </pc:sldMkLst>
      </pc:sldChg>
      <pc:sldChg chg="del">
        <pc:chgData name="Faisal Alzahrani" userId="b19950d2d3af8cc1" providerId="LiveId" clId="{A6A4C226-FC8E-4BD3-8428-F79FBB83287C}" dt="2023-10-09T23:16:03.582" v="12" actId="47"/>
        <pc:sldMkLst>
          <pc:docMk/>
          <pc:sldMk cId="1423355898" sldId="375"/>
        </pc:sldMkLst>
      </pc:sldChg>
      <pc:sldChg chg="del">
        <pc:chgData name="Faisal Alzahrani" userId="b19950d2d3af8cc1" providerId="LiveId" clId="{A6A4C226-FC8E-4BD3-8428-F79FBB83287C}" dt="2023-10-09T23:16:04.288" v="33" actId="47"/>
        <pc:sldMkLst>
          <pc:docMk/>
          <pc:sldMk cId="393387686" sldId="386"/>
        </pc:sldMkLst>
      </pc:sldChg>
      <pc:sldChg chg="add del">
        <pc:chgData name="Faisal Alzahrani" userId="b19950d2d3af8cc1" providerId="LiveId" clId="{A6A4C226-FC8E-4BD3-8428-F79FBB83287C}" dt="2023-10-09T23:26:44.509" v="160" actId="47"/>
        <pc:sldMkLst>
          <pc:docMk/>
          <pc:sldMk cId="89179498" sldId="393"/>
        </pc:sldMkLst>
      </pc:sldChg>
      <pc:sldChg chg="del">
        <pc:chgData name="Faisal Alzahrani" userId="b19950d2d3af8cc1" providerId="LiveId" clId="{A6A4C226-FC8E-4BD3-8428-F79FBB83287C}" dt="2023-10-09T23:16:05.152" v="60" actId="47"/>
        <pc:sldMkLst>
          <pc:docMk/>
          <pc:sldMk cId="4262331612" sldId="394"/>
        </pc:sldMkLst>
      </pc:sldChg>
      <pc:sldChg chg="del">
        <pc:chgData name="Faisal Alzahrani" userId="b19950d2d3af8cc1" providerId="LiveId" clId="{A6A4C226-FC8E-4BD3-8428-F79FBB83287C}" dt="2023-10-09T23:16:05.184" v="61" actId="47"/>
        <pc:sldMkLst>
          <pc:docMk/>
          <pc:sldMk cId="3609844883" sldId="395"/>
        </pc:sldMkLst>
      </pc:sldChg>
      <pc:sldChg chg="del">
        <pc:chgData name="Faisal Alzahrani" userId="b19950d2d3af8cc1" providerId="LiveId" clId="{A6A4C226-FC8E-4BD3-8428-F79FBB83287C}" dt="2023-10-09T23:16:05.234" v="62" actId="47"/>
        <pc:sldMkLst>
          <pc:docMk/>
          <pc:sldMk cId="1414990181" sldId="396"/>
        </pc:sldMkLst>
      </pc:sldChg>
      <pc:sldChg chg="del">
        <pc:chgData name="Faisal Alzahrani" userId="b19950d2d3af8cc1" providerId="LiveId" clId="{A6A4C226-FC8E-4BD3-8428-F79FBB83287C}" dt="2023-10-09T23:16:05.278" v="63" actId="47"/>
        <pc:sldMkLst>
          <pc:docMk/>
          <pc:sldMk cId="2471500929" sldId="397"/>
        </pc:sldMkLst>
      </pc:sldChg>
      <pc:sldChg chg="del">
        <pc:chgData name="Faisal Alzahrani" userId="b19950d2d3af8cc1" providerId="LiveId" clId="{A6A4C226-FC8E-4BD3-8428-F79FBB83287C}" dt="2023-10-09T23:16:05.309" v="64" actId="47"/>
        <pc:sldMkLst>
          <pc:docMk/>
          <pc:sldMk cId="3455271081" sldId="398"/>
        </pc:sldMkLst>
      </pc:sldChg>
      <pc:sldChg chg="del">
        <pc:chgData name="Faisal Alzahrani" userId="b19950d2d3af8cc1" providerId="LiveId" clId="{A6A4C226-FC8E-4BD3-8428-F79FBB83287C}" dt="2023-10-09T23:16:05.334" v="65" actId="47"/>
        <pc:sldMkLst>
          <pc:docMk/>
          <pc:sldMk cId="2811377540" sldId="399"/>
        </pc:sldMkLst>
      </pc:sldChg>
      <pc:sldChg chg="del">
        <pc:chgData name="Faisal Alzahrani" userId="b19950d2d3af8cc1" providerId="LiveId" clId="{A6A4C226-FC8E-4BD3-8428-F79FBB83287C}" dt="2023-10-09T23:16:05.608" v="73" actId="47"/>
        <pc:sldMkLst>
          <pc:docMk/>
          <pc:sldMk cId="3597163540" sldId="400"/>
        </pc:sldMkLst>
      </pc:sldChg>
      <pc:sldChg chg="del">
        <pc:chgData name="Faisal Alzahrani" userId="b19950d2d3af8cc1" providerId="LiveId" clId="{A6A4C226-FC8E-4BD3-8428-F79FBB83287C}" dt="2023-10-09T23:16:03.504" v="10" actId="47"/>
        <pc:sldMkLst>
          <pc:docMk/>
          <pc:sldMk cId="2736630886" sldId="405"/>
        </pc:sldMkLst>
      </pc:sldChg>
      <pc:sldChg chg="add del">
        <pc:chgData name="Faisal Alzahrani" userId="b19950d2d3af8cc1" providerId="LiveId" clId="{A6A4C226-FC8E-4BD3-8428-F79FBB83287C}" dt="2023-10-09T23:27:00.255" v="161" actId="47"/>
        <pc:sldMkLst>
          <pc:docMk/>
          <pc:sldMk cId="3610551867" sldId="406"/>
        </pc:sldMkLst>
      </pc:sldChg>
      <pc:sldChg chg="modSp mod">
        <pc:chgData name="Faisal Alzahrani" userId="b19950d2d3af8cc1" providerId="LiveId" clId="{A6A4C226-FC8E-4BD3-8428-F79FBB83287C}" dt="2023-10-10T19:57:37.253" v="235" actId="207"/>
        <pc:sldMkLst>
          <pc:docMk/>
          <pc:sldMk cId="3191549677" sldId="407"/>
        </pc:sldMkLst>
      </pc:sldChg>
      <pc:sldChg chg="addSp modSp new mod setBg">
        <pc:chgData name="Faisal Alzahrani" userId="b19950d2d3af8cc1" providerId="LiveId" clId="{A6A4C226-FC8E-4BD3-8428-F79FBB83287C}" dt="2023-10-10T01:43:07.744" v="219" actId="20577"/>
        <pc:sldMkLst>
          <pc:docMk/>
          <pc:sldMk cId="1219657056" sldId="408"/>
        </pc:sldMkLst>
      </pc:sldChg>
      <pc:sldChg chg="del">
        <pc:chgData name="Faisal Alzahrani" userId="b19950d2d3af8cc1" providerId="LiveId" clId="{A6A4C226-FC8E-4BD3-8428-F79FBB83287C}" dt="2023-10-09T23:16:04.493" v="40" actId="47"/>
        <pc:sldMkLst>
          <pc:docMk/>
          <pc:sldMk cId="2918491996" sldId="409"/>
        </pc:sldMkLst>
      </pc:sldChg>
      <pc:sldChg chg="modSp add mod">
        <pc:chgData name="Faisal Alzahrani" userId="b19950d2d3af8cc1" providerId="LiveId" clId="{A6A4C226-FC8E-4BD3-8428-F79FBB83287C}" dt="2023-10-10T20:11:39.718" v="236"/>
        <pc:sldMkLst>
          <pc:docMk/>
          <pc:sldMk cId="3653443509" sldId="409"/>
        </pc:sldMkLst>
      </pc:sldChg>
      <pc:sldChg chg="del">
        <pc:chgData name="Faisal Alzahrani" userId="b19950d2d3af8cc1" providerId="LiveId" clId="{A6A4C226-FC8E-4BD3-8428-F79FBB83287C}" dt="2023-10-09T23:16:04.712" v="46" actId="47"/>
        <pc:sldMkLst>
          <pc:docMk/>
          <pc:sldMk cId="476137780" sldId="410"/>
        </pc:sldMkLst>
      </pc:sldChg>
      <pc:sldChg chg="addSp delSp modSp add mod">
        <pc:chgData name="Faisal Alzahrani" userId="b19950d2d3af8cc1" providerId="LiveId" clId="{A6A4C226-FC8E-4BD3-8428-F79FBB83287C}" dt="2023-10-11T15:54:49.007" v="504" actId="20577"/>
        <pc:sldMkLst>
          <pc:docMk/>
          <pc:sldMk cId="2435737916" sldId="410"/>
        </pc:sldMkLst>
      </pc:sldChg>
      <pc:sldChg chg="addSp delSp modSp add mod">
        <pc:chgData name="Faisal Alzahrani" userId="b19950d2d3af8cc1" providerId="LiveId" clId="{A6A4C226-FC8E-4BD3-8428-F79FBB83287C}" dt="2023-10-11T15:33:54.942" v="387" actId="113"/>
        <pc:sldMkLst>
          <pc:docMk/>
          <pc:sldMk cId="2177438646" sldId="411"/>
        </pc:sldMkLst>
      </pc:sldChg>
      <pc:sldChg chg="del">
        <pc:chgData name="Faisal Alzahrani" userId="b19950d2d3af8cc1" providerId="LiveId" clId="{A6A4C226-FC8E-4BD3-8428-F79FBB83287C}" dt="2023-10-09T23:16:04.775" v="48" actId="47"/>
        <pc:sldMkLst>
          <pc:docMk/>
          <pc:sldMk cId="3224227948" sldId="411"/>
        </pc:sldMkLst>
      </pc:sldChg>
      <pc:sldChg chg="modSp add mod">
        <pc:chgData name="Faisal Alzahrani" userId="b19950d2d3af8cc1" providerId="LiveId" clId="{A6A4C226-FC8E-4BD3-8428-F79FBB83287C}" dt="2023-10-10T20:38:55.440" v="247" actId="27636"/>
        <pc:sldMkLst>
          <pc:docMk/>
          <pc:sldMk cId="2486215023" sldId="412"/>
        </pc:sldMkLst>
      </pc:sldChg>
      <pc:sldChg chg="del">
        <pc:chgData name="Faisal Alzahrani" userId="b19950d2d3af8cc1" providerId="LiveId" clId="{A6A4C226-FC8E-4BD3-8428-F79FBB83287C}" dt="2023-10-09T23:16:04.733" v="47" actId="47"/>
        <pc:sldMkLst>
          <pc:docMk/>
          <pc:sldMk cId="3531995934" sldId="412"/>
        </pc:sldMkLst>
      </pc:sldChg>
      <pc:sldChg chg="del">
        <pc:chgData name="Faisal Alzahrani" userId="b19950d2d3af8cc1" providerId="LiveId" clId="{A6A4C226-FC8E-4BD3-8428-F79FBB83287C}" dt="2023-10-09T23:16:04.791" v="49" actId="47"/>
        <pc:sldMkLst>
          <pc:docMk/>
          <pc:sldMk cId="769028493" sldId="413"/>
        </pc:sldMkLst>
      </pc:sldChg>
      <pc:sldChg chg="modSp add mod">
        <pc:chgData name="Faisal Alzahrani" userId="b19950d2d3af8cc1" providerId="LiveId" clId="{A6A4C226-FC8E-4BD3-8428-F79FBB83287C}" dt="2023-10-11T16:01:04.855" v="513"/>
        <pc:sldMkLst>
          <pc:docMk/>
          <pc:sldMk cId="3762294345" sldId="413"/>
        </pc:sldMkLst>
      </pc:sldChg>
      <pc:sldChg chg="del">
        <pc:chgData name="Faisal Alzahrani" userId="b19950d2d3af8cc1" providerId="LiveId" clId="{A6A4C226-FC8E-4BD3-8428-F79FBB83287C}" dt="2023-10-09T23:16:04.833" v="50" actId="47"/>
        <pc:sldMkLst>
          <pc:docMk/>
          <pc:sldMk cId="1394838763" sldId="414"/>
        </pc:sldMkLst>
      </pc:sldChg>
      <pc:sldChg chg="modSp add mod">
        <pc:chgData name="Faisal Alzahrani" userId="b19950d2d3af8cc1" providerId="LiveId" clId="{A6A4C226-FC8E-4BD3-8428-F79FBB83287C}" dt="2023-10-11T15:55:27.930" v="506"/>
        <pc:sldMkLst>
          <pc:docMk/>
          <pc:sldMk cId="1774502980" sldId="414"/>
        </pc:sldMkLst>
      </pc:sldChg>
      <pc:sldChg chg="del">
        <pc:chgData name="Faisal Alzahrani" userId="b19950d2d3af8cc1" providerId="LiveId" clId="{A6A4C226-FC8E-4BD3-8428-F79FBB83287C}" dt="2023-10-09T23:16:04.854" v="51" actId="47"/>
        <pc:sldMkLst>
          <pc:docMk/>
          <pc:sldMk cId="1546229744" sldId="415"/>
        </pc:sldMkLst>
      </pc:sldChg>
      <pc:sldChg chg="addSp delSp modSp add mod ord">
        <pc:chgData name="Faisal Alzahrani" userId="b19950d2d3af8cc1" providerId="LiveId" clId="{A6A4C226-FC8E-4BD3-8428-F79FBB83287C}" dt="2023-10-11T15:52:49.416" v="497" actId="14100"/>
        <pc:sldMkLst>
          <pc:docMk/>
          <pc:sldMk cId="3611618209" sldId="415"/>
        </pc:sldMkLst>
      </pc:sldChg>
      <pc:sldChg chg="modSp add mod ord">
        <pc:chgData name="Faisal Alzahrani" userId="b19950d2d3af8cc1" providerId="LiveId" clId="{A6A4C226-FC8E-4BD3-8428-F79FBB83287C}" dt="2023-10-11T15:33:31.224" v="384"/>
        <pc:sldMkLst>
          <pc:docMk/>
          <pc:sldMk cId="1367991237" sldId="416"/>
        </pc:sldMkLst>
      </pc:sldChg>
      <pc:sldChg chg="del">
        <pc:chgData name="Faisal Alzahrani" userId="b19950d2d3af8cc1" providerId="LiveId" clId="{A6A4C226-FC8E-4BD3-8428-F79FBB83287C}" dt="2023-10-09T23:16:04.933" v="53" actId="47"/>
        <pc:sldMkLst>
          <pc:docMk/>
          <pc:sldMk cId="3126484504" sldId="416"/>
        </pc:sldMkLst>
      </pc:sldChg>
      <pc:sldChg chg="modSp add mod">
        <pc:chgData name="Faisal Alzahrani" userId="b19950d2d3af8cc1" providerId="LiveId" clId="{A6A4C226-FC8E-4BD3-8428-F79FBB83287C}" dt="2023-10-11T15:51:29.382" v="488"/>
        <pc:sldMkLst>
          <pc:docMk/>
          <pc:sldMk cId="657661793" sldId="417"/>
        </pc:sldMkLst>
      </pc:sldChg>
      <pc:sldChg chg="del">
        <pc:chgData name="Faisal Alzahrani" userId="b19950d2d3af8cc1" providerId="LiveId" clId="{A6A4C226-FC8E-4BD3-8428-F79FBB83287C}" dt="2023-10-09T23:16:04.963" v="54" actId="47"/>
        <pc:sldMkLst>
          <pc:docMk/>
          <pc:sldMk cId="762203376" sldId="417"/>
        </pc:sldMkLst>
      </pc:sldChg>
      <pc:sldChg chg="del">
        <pc:chgData name="Faisal Alzahrani" userId="b19950d2d3af8cc1" providerId="LiveId" clId="{A6A4C226-FC8E-4BD3-8428-F79FBB83287C}" dt="2023-10-09T23:16:04.995" v="55" actId="47"/>
        <pc:sldMkLst>
          <pc:docMk/>
          <pc:sldMk cId="1882715057" sldId="418"/>
        </pc:sldMkLst>
      </pc:sldChg>
      <pc:sldChg chg="modSp add mod">
        <pc:chgData name="Faisal Alzahrani" userId="b19950d2d3af8cc1" providerId="LiveId" clId="{A6A4C226-FC8E-4BD3-8428-F79FBB83287C}" dt="2023-10-11T15:50:03.215" v="483" actId="782"/>
        <pc:sldMkLst>
          <pc:docMk/>
          <pc:sldMk cId="3971223282" sldId="418"/>
        </pc:sldMkLst>
      </pc:sldChg>
      <pc:sldChg chg="del">
        <pc:chgData name="Faisal Alzahrani" userId="b19950d2d3af8cc1" providerId="LiveId" clId="{A6A4C226-FC8E-4BD3-8428-F79FBB83287C}" dt="2023-10-09T23:16:05.042" v="56" actId="47"/>
        <pc:sldMkLst>
          <pc:docMk/>
          <pc:sldMk cId="494112616" sldId="419"/>
        </pc:sldMkLst>
      </pc:sldChg>
      <pc:sldChg chg="modSp add mod">
        <pc:chgData name="Faisal Alzahrani" userId="b19950d2d3af8cc1" providerId="LiveId" clId="{A6A4C226-FC8E-4BD3-8428-F79FBB83287C}" dt="2023-10-11T16:01:29.399" v="516" actId="20577"/>
        <pc:sldMkLst>
          <pc:docMk/>
          <pc:sldMk cId="2663568360" sldId="419"/>
        </pc:sldMkLst>
      </pc:sldChg>
      <pc:sldChg chg="del">
        <pc:chgData name="Faisal Alzahrani" userId="b19950d2d3af8cc1" providerId="LiveId" clId="{A6A4C226-FC8E-4BD3-8428-F79FBB83287C}" dt="2023-10-09T23:16:05.073" v="57" actId="47"/>
        <pc:sldMkLst>
          <pc:docMk/>
          <pc:sldMk cId="1240395369" sldId="420"/>
        </pc:sldMkLst>
      </pc:sldChg>
      <pc:sldChg chg="add">
        <pc:chgData name="Faisal Alzahrani" userId="b19950d2d3af8cc1" providerId="LiveId" clId="{A6A4C226-FC8E-4BD3-8428-F79FBB83287C}" dt="2023-10-11T16:01:53" v="517" actId="2890"/>
        <pc:sldMkLst>
          <pc:docMk/>
          <pc:sldMk cId="3105726106" sldId="420"/>
        </pc:sldMkLst>
      </pc:sldChg>
      <pc:sldChg chg="add">
        <pc:chgData name="Faisal Alzahrani" userId="b19950d2d3af8cc1" providerId="LiveId" clId="{A6A4C226-FC8E-4BD3-8428-F79FBB83287C}" dt="2023-10-11T16:01:56.977" v="518" actId="2890"/>
        <pc:sldMkLst>
          <pc:docMk/>
          <pc:sldMk cId="1128307494" sldId="421"/>
        </pc:sldMkLst>
      </pc:sldChg>
      <pc:sldChg chg="del">
        <pc:chgData name="Faisal Alzahrani" userId="b19950d2d3af8cc1" providerId="LiveId" clId="{A6A4C226-FC8E-4BD3-8428-F79FBB83287C}" dt="2023-10-09T23:16:05.105" v="58" actId="47"/>
        <pc:sldMkLst>
          <pc:docMk/>
          <pc:sldMk cId="2471143972" sldId="421"/>
        </pc:sldMkLst>
      </pc:sldChg>
      <pc:sldChg chg="del">
        <pc:chgData name="Faisal Alzahrani" userId="b19950d2d3af8cc1" providerId="LiveId" clId="{A6A4C226-FC8E-4BD3-8428-F79FBB83287C}" dt="2023-10-09T23:16:05.133" v="59" actId="47"/>
        <pc:sldMkLst>
          <pc:docMk/>
          <pc:sldMk cId="1658244729" sldId="422"/>
        </pc:sldMkLst>
      </pc:sldChg>
      <pc:sldChg chg="add">
        <pc:chgData name="Faisal Alzahrani" userId="b19950d2d3af8cc1" providerId="LiveId" clId="{A6A4C226-FC8E-4BD3-8428-F79FBB83287C}" dt="2023-10-11T16:02:00.062" v="519" actId="2890"/>
        <pc:sldMkLst>
          <pc:docMk/>
          <pc:sldMk cId="1971239911" sldId="422"/>
        </pc:sldMkLst>
      </pc:sldChg>
      <pc:sldChg chg="del">
        <pc:chgData name="Faisal Alzahrani" userId="b19950d2d3af8cc1" providerId="LiveId" clId="{A6A4C226-FC8E-4BD3-8428-F79FBB83287C}" dt="2023-10-09T23:16:04.900" v="52" actId="47"/>
        <pc:sldMkLst>
          <pc:docMk/>
          <pc:sldMk cId="280711663" sldId="423"/>
        </pc:sldMkLst>
      </pc:sldChg>
      <pc:sldChg chg="add">
        <pc:chgData name="Faisal Alzahrani" userId="b19950d2d3af8cc1" providerId="LiveId" clId="{A6A4C226-FC8E-4BD3-8428-F79FBB83287C}" dt="2023-10-11T16:02:02.731" v="520" actId="2890"/>
        <pc:sldMkLst>
          <pc:docMk/>
          <pc:sldMk cId="2153614493" sldId="423"/>
        </pc:sldMkLst>
      </pc:sldChg>
      <pc:sldChg chg="add">
        <pc:chgData name="Faisal Alzahrani" userId="b19950d2d3af8cc1" providerId="LiveId" clId="{A6A4C226-FC8E-4BD3-8428-F79FBB83287C}" dt="2023-10-11T16:02:05.774" v="521" actId="2890"/>
        <pc:sldMkLst>
          <pc:docMk/>
          <pc:sldMk cId="1633624094" sldId="424"/>
        </pc:sldMkLst>
      </pc:sldChg>
      <pc:sldChg chg="add">
        <pc:chgData name="Faisal Alzahrani" userId="b19950d2d3af8cc1" providerId="LiveId" clId="{A6A4C226-FC8E-4BD3-8428-F79FBB83287C}" dt="2023-10-11T16:02:08.404" v="522" actId="2890"/>
        <pc:sldMkLst>
          <pc:docMk/>
          <pc:sldMk cId="189351024" sldId="425"/>
        </pc:sldMkLst>
      </pc:sldChg>
      <pc:sldChg chg="del">
        <pc:chgData name="Faisal Alzahrani" userId="b19950d2d3af8cc1" providerId="LiveId" clId="{A6A4C226-FC8E-4BD3-8428-F79FBB83287C}" dt="2023-10-09T23:16:03.771" v="18" actId="47"/>
        <pc:sldMkLst>
          <pc:docMk/>
          <pc:sldMk cId="3007166515" sldId="426"/>
        </pc:sldMkLst>
      </pc:sldChg>
      <pc:sldChg chg="add">
        <pc:chgData name="Faisal Alzahrani" userId="b19950d2d3af8cc1" providerId="LiveId" clId="{A6A4C226-FC8E-4BD3-8428-F79FBB83287C}" dt="2023-10-11T16:02:10.862" v="523" actId="2890"/>
        <pc:sldMkLst>
          <pc:docMk/>
          <pc:sldMk cId="3924128174" sldId="426"/>
        </pc:sldMkLst>
      </pc:sldChg>
      <pc:sldChg chg="del">
        <pc:chgData name="Faisal Alzahrani" userId="b19950d2d3af8cc1" providerId="LiveId" clId="{A6A4C226-FC8E-4BD3-8428-F79FBB83287C}" dt="2023-10-09T23:16:03.802" v="19" actId="47"/>
        <pc:sldMkLst>
          <pc:docMk/>
          <pc:sldMk cId="1576923965" sldId="427"/>
        </pc:sldMkLst>
      </pc:sldChg>
      <pc:sldChg chg="del">
        <pc:chgData name="Faisal Alzahrani" userId="b19950d2d3af8cc1" providerId="LiveId" clId="{A6A4C226-FC8E-4BD3-8428-F79FBB83287C}" dt="2023-10-09T23:16:03.833" v="20" actId="47"/>
        <pc:sldMkLst>
          <pc:docMk/>
          <pc:sldMk cId="2018941465" sldId="428"/>
        </pc:sldMkLst>
      </pc:sldChg>
      <pc:sldChg chg="del">
        <pc:chgData name="Faisal Alzahrani" userId="b19950d2d3af8cc1" providerId="LiveId" clId="{A6A4C226-FC8E-4BD3-8428-F79FBB83287C}" dt="2023-10-09T23:16:03.880" v="21" actId="47"/>
        <pc:sldMkLst>
          <pc:docMk/>
          <pc:sldMk cId="4057424696" sldId="429"/>
        </pc:sldMkLst>
      </pc:sldChg>
      <pc:sldChg chg="del">
        <pc:chgData name="Faisal Alzahrani" userId="b19950d2d3af8cc1" providerId="LiveId" clId="{A6A4C226-FC8E-4BD3-8428-F79FBB83287C}" dt="2023-10-09T23:16:03.912" v="22" actId="47"/>
        <pc:sldMkLst>
          <pc:docMk/>
          <pc:sldMk cId="4198766981" sldId="430"/>
        </pc:sldMkLst>
      </pc:sldChg>
      <pc:sldChg chg="del">
        <pc:chgData name="Faisal Alzahrani" userId="b19950d2d3af8cc1" providerId="LiveId" clId="{A6A4C226-FC8E-4BD3-8428-F79FBB83287C}" dt="2023-10-09T23:16:03.959" v="23" actId="47"/>
        <pc:sldMkLst>
          <pc:docMk/>
          <pc:sldMk cId="1967156722" sldId="431"/>
        </pc:sldMkLst>
      </pc:sldChg>
      <pc:sldChg chg="del">
        <pc:chgData name="Faisal Alzahrani" userId="b19950d2d3af8cc1" providerId="LiveId" clId="{A6A4C226-FC8E-4BD3-8428-F79FBB83287C}" dt="2023-10-09T23:16:04.006" v="24" actId="47"/>
        <pc:sldMkLst>
          <pc:docMk/>
          <pc:sldMk cId="2060326211" sldId="432"/>
        </pc:sldMkLst>
      </pc:sldChg>
      <pc:sldChg chg="del">
        <pc:chgData name="Faisal Alzahrani" userId="b19950d2d3af8cc1" providerId="LiveId" clId="{A6A4C226-FC8E-4BD3-8428-F79FBB83287C}" dt="2023-10-09T23:16:04.069" v="27" actId="47"/>
        <pc:sldMkLst>
          <pc:docMk/>
          <pc:sldMk cId="3737412576" sldId="433"/>
        </pc:sldMkLst>
      </pc:sldChg>
      <pc:sldChg chg="del">
        <pc:chgData name="Faisal Alzahrani" userId="b19950d2d3af8cc1" providerId="LiveId" clId="{A6A4C226-FC8E-4BD3-8428-F79FBB83287C}" dt="2023-10-09T23:16:04.021" v="25" actId="47"/>
        <pc:sldMkLst>
          <pc:docMk/>
          <pc:sldMk cId="855979836" sldId="434"/>
        </pc:sldMkLst>
      </pc:sldChg>
      <pc:sldChg chg="del">
        <pc:chgData name="Faisal Alzahrani" userId="b19950d2d3af8cc1" providerId="LiveId" clId="{A6A4C226-FC8E-4BD3-8428-F79FBB83287C}" dt="2023-10-09T23:16:04.037" v="26" actId="47"/>
        <pc:sldMkLst>
          <pc:docMk/>
          <pc:sldMk cId="1592805306" sldId="435"/>
        </pc:sldMkLst>
      </pc:sldChg>
      <pc:sldChg chg="del">
        <pc:chgData name="Faisal Alzahrani" userId="b19950d2d3af8cc1" providerId="LiveId" clId="{A6A4C226-FC8E-4BD3-8428-F79FBB83287C}" dt="2023-10-09T23:16:03.535" v="11" actId="47"/>
        <pc:sldMkLst>
          <pc:docMk/>
          <pc:sldMk cId="1805457425" sldId="436"/>
        </pc:sldMkLst>
      </pc:sldChg>
      <pc:sldChg chg="del">
        <pc:chgData name="Faisal Alzahrani" userId="b19950d2d3af8cc1" providerId="LiveId" clId="{A6A4C226-FC8E-4BD3-8428-F79FBB83287C}" dt="2023-10-09T23:16:03.708" v="16" actId="47"/>
        <pc:sldMkLst>
          <pc:docMk/>
          <pc:sldMk cId="4012026225" sldId="437"/>
        </pc:sldMkLst>
      </pc:sldChg>
      <pc:sldChg chg="del">
        <pc:chgData name="Faisal Alzahrani" userId="b19950d2d3af8cc1" providerId="LiveId" clId="{A6A4C226-FC8E-4BD3-8428-F79FBB83287C}" dt="2023-10-09T23:16:03.739" v="17" actId="47"/>
        <pc:sldMkLst>
          <pc:docMk/>
          <pc:sldMk cId="1563395467" sldId="438"/>
        </pc:sldMkLst>
      </pc:sldChg>
      <pc:sldChg chg="del">
        <pc:chgData name="Faisal Alzahrani" userId="b19950d2d3af8cc1" providerId="LiveId" clId="{A6A4C226-FC8E-4BD3-8428-F79FBB83287C}" dt="2023-10-09T23:16:04.100" v="28" actId="47"/>
        <pc:sldMkLst>
          <pc:docMk/>
          <pc:sldMk cId="1087539329" sldId="439"/>
        </pc:sldMkLst>
      </pc:sldChg>
      <pc:sldChg chg="del">
        <pc:chgData name="Faisal Alzahrani" userId="b19950d2d3af8cc1" providerId="LiveId" clId="{A6A4C226-FC8E-4BD3-8428-F79FBB83287C}" dt="2023-10-09T23:16:03.237" v="2" actId="47"/>
        <pc:sldMkLst>
          <pc:docMk/>
          <pc:sldMk cId="2679474522" sldId="440"/>
        </pc:sldMkLst>
      </pc:sldChg>
      <pc:sldChg chg="del">
        <pc:chgData name="Faisal Alzahrani" userId="b19950d2d3af8cc1" providerId="LiveId" clId="{A6A4C226-FC8E-4BD3-8428-F79FBB83287C}" dt="2023-10-09T23:16:03.299" v="3" actId="47"/>
        <pc:sldMkLst>
          <pc:docMk/>
          <pc:sldMk cId="1941251650" sldId="441"/>
        </pc:sldMkLst>
      </pc:sldChg>
      <pc:sldChg chg="del">
        <pc:chgData name="Faisal Alzahrani" userId="b19950d2d3af8cc1" providerId="LiveId" clId="{A6A4C226-FC8E-4BD3-8428-F79FBB83287C}" dt="2023-10-09T23:16:03.425" v="7" actId="47"/>
        <pc:sldMkLst>
          <pc:docMk/>
          <pc:sldMk cId="3817195207" sldId="442"/>
        </pc:sldMkLst>
      </pc:sldChg>
      <pc:sldChg chg="del">
        <pc:chgData name="Faisal Alzahrani" userId="b19950d2d3af8cc1" providerId="LiveId" clId="{A6A4C226-FC8E-4BD3-8428-F79FBB83287C}" dt="2023-10-09T23:16:03.457" v="8" actId="47"/>
        <pc:sldMkLst>
          <pc:docMk/>
          <pc:sldMk cId="547124766" sldId="443"/>
        </pc:sldMkLst>
      </pc:sldChg>
      <pc:sldChg chg="del">
        <pc:chgData name="Faisal Alzahrani" userId="b19950d2d3af8cc1" providerId="LiveId" clId="{A6A4C226-FC8E-4BD3-8428-F79FBB83287C}" dt="2023-10-09T23:16:03.472" v="9" actId="47"/>
        <pc:sldMkLst>
          <pc:docMk/>
          <pc:sldMk cId="1983024728" sldId="444"/>
        </pc:sldMkLst>
      </pc:sldChg>
      <pc:sldChg chg="add del">
        <pc:chgData name="Faisal Alzahrani" userId="b19950d2d3af8cc1" providerId="LiveId" clId="{A6A4C226-FC8E-4BD3-8428-F79FBB83287C}" dt="2023-10-09T23:16:18.433" v="82" actId="47"/>
        <pc:sldMkLst>
          <pc:docMk/>
          <pc:sldMk cId="4171313332" sldId="445"/>
        </pc:sldMkLst>
      </pc:sldChg>
      <pc:sldChg chg="del">
        <pc:chgData name="Faisal Alzahrani" userId="b19950d2d3af8cc1" providerId="LiveId" clId="{A6A4C226-FC8E-4BD3-8428-F79FBB83287C}" dt="2023-10-09T23:16:04.209" v="31" actId="47"/>
        <pc:sldMkLst>
          <pc:docMk/>
          <pc:sldMk cId="236131034" sldId="446"/>
        </pc:sldMkLst>
      </pc:sldChg>
      <pc:sldChg chg="del">
        <pc:chgData name="Faisal Alzahrani" userId="b19950d2d3af8cc1" providerId="LiveId" clId="{A6A4C226-FC8E-4BD3-8428-F79FBB83287C}" dt="2023-10-09T23:16:04.241" v="32" actId="47"/>
        <pc:sldMkLst>
          <pc:docMk/>
          <pc:sldMk cId="3109032385" sldId="447"/>
        </pc:sldMkLst>
      </pc:sldChg>
      <pc:sldChg chg="del">
        <pc:chgData name="Faisal Alzahrani" userId="b19950d2d3af8cc1" providerId="LiveId" clId="{A6A4C226-FC8E-4BD3-8428-F79FBB83287C}" dt="2023-10-09T23:16:04.319" v="34" actId="47"/>
        <pc:sldMkLst>
          <pc:docMk/>
          <pc:sldMk cId="3940346019" sldId="448"/>
        </pc:sldMkLst>
      </pc:sldChg>
      <pc:sldChg chg="del">
        <pc:chgData name="Faisal Alzahrani" userId="b19950d2d3af8cc1" providerId="LiveId" clId="{A6A4C226-FC8E-4BD3-8428-F79FBB83287C}" dt="2023-10-09T23:16:04.351" v="35" actId="47"/>
        <pc:sldMkLst>
          <pc:docMk/>
          <pc:sldMk cId="450059392" sldId="449"/>
        </pc:sldMkLst>
      </pc:sldChg>
      <pc:sldChg chg="del">
        <pc:chgData name="Faisal Alzahrani" userId="b19950d2d3af8cc1" providerId="LiveId" clId="{A6A4C226-FC8E-4BD3-8428-F79FBB83287C}" dt="2023-10-09T23:16:04.432" v="38" actId="47"/>
        <pc:sldMkLst>
          <pc:docMk/>
          <pc:sldMk cId="828619933" sldId="450"/>
        </pc:sldMkLst>
      </pc:sldChg>
      <pc:sldChg chg="del">
        <pc:chgData name="Faisal Alzahrani" userId="b19950d2d3af8cc1" providerId="LiveId" clId="{A6A4C226-FC8E-4BD3-8428-F79FBB83287C}" dt="2023-10-09T23:16:04.587" v="42" actId="47"/>
        <pc:sldMkLst>
          <pc:docMk/>
          <pc:sldMk cId="380084983" sldId="451"/>
        </pc:sldMkLst>
      </pc:sldChg>
      <pc:sldChg chg="del">
        <pc:chgData name="Faisal Alzahrani" userId="b19950d2d3af8cc1" providerId="LiveId" clId="{A6A4C226-FC8E-4BD3-8428-F79FBB83287C}" dt="2023-10-09T23:16:04.649" v="44" actId="47"/>
        <pc:sldMkLst>
          <pc:docMk/>
          <pc:sldMk cId="3302627615" sldId="452"/>
        </pc:sldMkLst>
      </pc:sldChg>
    </pc:docChg>
  </pc:docChgLst>
  <pc:docChgLst>
    <pc:chgData name="Faisal Alzahrani" userId="b19950d2d3af8cc1" providerId="LiveId" clId="{BE5CE538-D8C7-4EB9-BD92-1A602813E6AD}"/>
    <pc:docChg chg="undo redo custSel addSld delSld modSld sldOrd">
      <pc:chgData name="Faisal Alzahrani" userId="b19950d2d3af8cc1" providerId="LiveId" clId="{BE5CE538-D8C7-4EB9-BD92-1A602813E6AD}" dt="2023-10-26T01:16:45.004" v="1738" actId="20577"/>
      <pc:docMkLst>
        <pc:docMk/>
      </pc:docMkLst>
      <pc:sldChg chg="addSp delSp modSp add mod">
        <pc:chgData name="Faisal Alzahrani" userId="b19950d2d3af8cc1" providerId="LiveId" clId="{BE5CE538-D8C7-4EB9-BD92-1A602813E6AD}" dt="2023-10-22T14:59:15.469" v="177" actId="1076"/>
        <pc:sldMkLst>
          <pc:docMk/>
          <pc:sldMk cId="0" sldId="256"/>
        </pc:sldMkLst>
      </pc:sldChg>
      <pc:sldChg chg="addSp delSp modSp mod">
        <pc:chgData name="Faisal Alzahrani" userId="b19950d2d3af8cc1" providerId="LiveId" clId="{BE5CE538-D8C7-4EB9-BD92-1A602813E6AD}" dt="2023-10-25T22:34:29.577" v="1448" actId="14100"/>
        <pc:sldMkLst>
          <pc:docMk/>
          <pc:sldMk cId="0" sldId="258"/>
        </pc:sldMkLst>
      </pc:sldChg>
      <pc:sldChg chg="add del">
        <pc:chgData name="Faisal Alzahrani" userId="b19950d2d3af8cc1" providerId="LiveId" clId="{BE5CE538-D8C7-4EB9-BD92-1A602813E6AD}" dt="2023-10-24T23:10:22.042" v="843" actId="2696"/>
        <pc:sldMkLst>
          <pc:docMk/>
          <pc:sldMk cId="3788073131" sldId="283"/>
        </pc:sldMkLst>
      </pc:sldChg>
      <pc:sldChg chg="add del">
        <pc:chgData name="Faisal Alzahrani" userId="b19950d2d3af8cc1" providerId="LiveId" clId="{BE5CE538-D8C7-4EB9-BD92-1A602813E6AD}" dt="2023-10-24T23:51:48.215" v="887" actId="47"/>
        <pc:sldMkLst>
          <pc:docMk/>
          <pc:sldMk cId="3933761408" sldId="284"/>
        </pc:sldMkLst>
      </pc:sldChg>
      <pc:sldChg chg="add del">
        <pc:chgData name="Faisal Alzahrani" userId="b19950d2d3af8cc1" providerId="LiveId" clId="{BE5CE538-D8C7-4EB9-BD92-1A602813E6AD}" dt="2023-10-25T00:20:24.393" v="962" actId="2696"/>
        <pc:sldMkLst>
          <pc:docMk/>
          <pc:sldMk cId="1402085848" sldId="285"/>
        </pc:sldMkLst>
      </pc:sldChg>
      <pc:sldChg chg="add del">
        <pc:chgData name="Faisal Alzahrani" userId="b19950d2d3af8cc1" providerId="LiveId" clId="{BE5CE538-D8C7-4EB9-BD92-1A602813E6AD}" dt="2023-10-25T00:28:20.714" v="980" actId="2696"/>
        <pc:sldMkLst>
          <pc:docMk/>
          <pc:sldMk cId="1306594444" sldId="291"/>
        </pc:sldMkLst>
      </pc:sldChg>
      <pc:sldChg chg="add del">
        <pc:chgData name="Faisal Alzahrani" userId="b19950d2d3af8cc1" providerId="LiveId" clId="{BE5CE538-D8C7-4EB9-BD92-1A602813E6AD}" dt="2023-10-25T00:28:26.309" v="981" actId="2696"/>
        <pc:sldMkLst>
          <pc:docMk/>
          <pc:sldMk cId="130507733" sldId="292"/>
        </pc:sldMkLst>
      </pc:sldChg>
      <pc:sldChg chg="add del">
        <pc:chgData name="Faisal Alzahrani" userId="b19950d2d3af8cc1" providerId="LiveId" clId="{BE5CE538-D8C7-4EB9-BD92-1A602813E6AD}" dt="2023-10-26T01:03:19.788" v="1690" actId="2696"/>
        <pc:sldMkLst>
          <pc:docMk/>
          <pc:sldMk cId="1925667573" sldId="293"/>
        </pc:sldMkLst>
      </pc:sldChg>
      <pc:sldChg chg="add del">
        <pc:chgData name="Faisal Alzahrani" userId="b19950d2d3af8cc1" providerId="LiveId" clId="{BE5CE538-D8C7-4EB9-BD92-1A602813E6AD}" dt="2023-10-26T01:03:14.601" v="1689" actId="2696"/>
        <pc:sldMkLst>
          <pc:docMk/>
          <pc:sldMk cId="1390211750" sldId="294"/>
        </pc:sldMkLst>
      </pc:sldChg>
      <pc:sldChg chg="addSp delSp modSp add del mod setBg">
        <pc:chgData name="Faisal Alzahrani" userId="b19950d2d3af8cc1" providerId="LiveId" clId="{BE5CE538-D8C7-4EB9-BD92-1A602813E6AD}" dt="2023-10-24T22:15:03.082" v="786" actId="2696"/>
        <pc:sldMkLst>
          <pc:docMk/>
          <pc:sldMk cId="2006761398" sldId="314"/>
        </pc:sldMkLst>
      </pc:sldChg>
      <pc:sldChg chg="modSp mod ord">
        <pc:chgData name="Faisal Alzahrani" userId="b19950d2d3af8cc1" providerId="LiveId" clId="{BE5CE538-D8C7-4EB9-BD92-1A602813E6AD}" dt="2023-10-25T21:08:46.147" v="1197"/>
        <pc:sldMkLst>
          <pc:docMk/>
          <pc:sldMk cId="2663568360" sldId="419"/>
        </pc:sldMkLst>
      </pc:sldChg>
      <pc:sldChg chg="addSp delSp modSp add del mod ord">
        <pc:chgData name="Faisal Alzahrani" userId="b19950d2d3af8cc1" providerId="LiveId" clId="{BE5CE538-D8C7-4EB9-BD92-1A602813E6AD}" dt="2023-10-24T00:26:26.664" v="485" actId="2696"/>
        <pc:sldMkLst>
          <pc:docMk/>
          <pc:sldMk cId="1771373234" sldId="420"/>
        </pc:sldMkLst>
      </pc:sldChg>
      <pc:sldChg chg="del">
        <pc:chgData name="Faisal Alzahrani" userId="b19950d2d3af8cc1" providerId="LiveId" clId="{BE5CE538-D8C7-4EB9-BD92-1A602813E6AD}" dt="2023-10-21T02:02:10.295" v="7" actId="47"/>
        <pc:sldMkLst>
          <pc:docMk/>
          <pc:sldMk cId="3105726106" sldId="420"/>
        </pc:sldMkLst>
      </pc:sldChg>
      <pc:sldChg chg="del">
        <pc:chgData name="Faisal Alzahrani" userId="b19950d2d3af8cc1" providerId="LiveId" clId="{BE5CE538-D8C7-4EB9-BD92-1A602813E6AD}" dt="2023-10-21T02:02:09.503" v="6" actId="47"/>
        <pc:sldMkLst>
          <pc:docMk/>
          <pc:sldMk cId="1128307494" sldId="421"/>
        </pc:sldMkLst>
      </pc:sldChg>
      <pc:sldChg chg="del">
        <pc:chgData name="Faisal Alzahrani" userId="b19950d2d3af8cc1" providerId="LiveId" clId="{BE5CE538-D8C7-4EB9-BD92-1A602813E6AD}" dt="2023-10-21T02:02:08.905" v="5" actId="47"/>
        <pc:sldMkLst>
          <pc:docMk/>
          <pc:sldMk cId="1971239911" sldId="422"/>
        </pc:sldMkLst>
      </pc:sldChg>
      <pc:sldChg chg="del">
        <pc:chgData name="Faisal Alzahrani" userId="b19950d2d3af8cc1" providerId="LiveId" clId="{BE5CE538-D8C7-4EB9-BD92-1A602813E6AD}" dt="2023-10-21T02:02:08.334" v="2" actId="47"/>
        <pc:sldMkLst>
          <pc:docMk/>
          <pc:sldMk cId="1633624094" sldId="424"/>
        </pc:sldMkLst>
      </pc:sldChg>
      <pc:sldChg chg="del">
        <pc:chgData name="Faisal Alzahrani" userId="b19950d2d3af8cc1" providerId="LiveId" clId="{BE5CE538-D8C7-4EB9-BD92-1A602813E6AD}" dt="2023-10-21T02:02:07.809" v="1" actId="47"/>
        <pc:sldMkLst>
          <pc:docMk/>
          <pc:sldMk cId="189351024" sldId="425"/>
        </pc:sldMkLst>
      </pc:sldChg>
      <pc:sldChg chg="del">
        <pc:chgData name="Faisal Alzahrani" userId="b19950d2d3af8cc1" providerId="LiveId" clId="{BE5CE538-D8C7-4EB9-BD92-1A602813E6AD}" dt="2023-10-21T02:02:07.114" v="0" actId="47"/>
        <pc:sldMkLst>
          <pc:docMk/>
          <pc:sldMk cId="3924128174" sldId="426"/>
        </pc:sldMkLst>
      </pc:sldChg>
      <pc:sldChg chg="del">
        <pc:chgData name="Faisal Alzahrani" userId="b19950d2d3af8cc1" providerId="LiveId" clId="{BE5CE538-D8C7-4EB9-BD92-1A602813E6AD}" dt="2023-10-21T02:02:08.707" v="4" actId="47"/>
        <pc:sldMkLst>
          <pc:docMk/>
          <pc:sldMk cId="39391891" sldId="427"/>
        </pc:sldMkLst>
      </pc:sldChg>
      <pc:sldChg chg="del">
        <pc:chgData name="Faisal Alzahrani" userId="b19950d2d3af8cc1" providerId="LiveId" clId="{BE5CE538-D8C7-4EB9-BD92-1A602813E6AD}" dt="2023-10-21T02:02:08.524" v="3" actId="47"/>
        <pc:sldMkLst>
          <pc:docMk/>
          <pc:sldMk cId="103319952" sldId="428"/>
        </pc:sldMkLst>
      </pc:sldChg>
      <pc:sldChg chg="addSp delSp modSp add mod">
        <pc:chgData name="Faisal Alzahrani" userId="b19950d2d3af8cc1" providerId="LiveId" clId="{BE5CE538-D8C7-4EB9-BD92-1A602813E6AD}" dt="2023-10-25T22:34:38.839" v="1450" actId="14100"/>
        <pc:sldMkLst>
          <pc:docMk/>
          <pc:sldMk cId="3713476407" sldId="459"/>
        </pc:sldMkLst>
      </pc:sldChg>
      <pc:sldChg chg="modSp add mod">
        <pc:chgData name="Faisal Alzahrani" userId="b19950d2d3af8cc1" providerId="LiveId" clId="{BE5CE538-D8C7-4EB9-BD92-1A602813E6AD}" dt="2023-10-25T00:09:57.953" v="950"/>
        <pc:sldMkLst>
          <pc:docMk/>
          <pc:sldMk cId="4180800158" sldId="460"/>
        </pc:sldMkLst>
      </pc:sldChg>
      <pc:sldChg chg="addSp delSp modSp add del mod setBg">
        <pc:chgData name="Faisal Alzahrani" userId="b19950d2d3af8cc1" providerId="LiveId" clId="{BE5CE538-D8C7-4EB9-BD92-1A602813E6AD}" dt="2023-10-25T22:56:14.152" v="1451" actId="47"/>
        <pc:sldMkLst>
          <pc:docMk/>
          <pc:sldMk cId="3003867735" sldId="461"/>
        </pc:sldMkLst>
      </pc:sldChg>
      <pc:sldChg chg="addSp delSp modSp add del">
        <pc:chgData name="Faisal Alzahrani" userId="b19950d2d3af8cc1" providerId="LiveId" clId="{BE5CE538-D8C7-4EB9-BD92-1A602813E6AD}" dt="2023-10-24T15:35:00.216" v="686" actId="2696"/>
        <pc:sldMkLst>
          <pc:docMk/>
          <pc:sldMk cId="1855308778" sldId="462"/>
        </pc:sldMkLst>
      </pc:sldChg>
      <pc:sldChg chg="modSp add mod">
        <pc:chgData name="Faisal Alzahrani" userId="b19950d2d3af8cc1" providerId="LiveId" clId="{BE5CE538-D8C7-4EB9-BD92-1A602813E6AD}" dt="2023-10-25T22:20:55.693" v="1369" actId="113"/>
        <pc:sldMkLst>
          <pc:docMk/>
          <pc:sldMk cId="2393656711" sldId="463"/>
        </pc:sldMkLst>
      </pc:sldChg>
      <pc:sldChg chg="modSp add del mod ord">
        <pc:chgData name="Faisal Alzahrani" userId="b19950d2d3af8cc1" providerId="LiveId" clId="{BE5CE538-D8C7-4EB9-BD92-1A602813E6AD}" dt="2023-10-25T02:01:25.553" v="1105" actId="47"/>
        <pc:sldMkLst>
          <pc:docMk/>
          <pc:sldMk cId="3184134354" sldId="464"/>
        </pc:sldMkLst>
      </pc:sldChg>
      <pc:sldChg chg="modSp add del mod ord">
        <pc:chgData name="Faisal Alzahrani" userId="b19950d2d3af8cc1" providerId="LiveId" clId="{BE5CE538-D8C7-4EB9-BD92-1A602813E6AD}" dt="2023-10-25T00:27:58.570" v="978" actId="2696"/>
        <pc:sldMkLst>
          <pc:docMk/>
          <pc:sldMk cId="1337152377" sldId="465"/>
        </pc:sldMkLst>
      </pc:sldChg>
      <pc:sldChg chg="addSp delSp modSp add mod">
        <pc:chgData name="Faisal Alzahrani" userId="b19950d2d3af8cc1" providerId="LiveId" clId="{BE5CE538-D8C7-4EB9-BD92-1A602813E6AD}" dt="2023-10-25T23:06:20.507" v="1480" actId="255"/>
        <pc:sldMkLst>
          <pc:docMk/>
          <pc:sldMk cId="3142532917" sldId="466"/>
        </pc:sldMkLst>
      </pc:sldChg>
      <pc:sldChg chg="addSp delSp modSp add mod">
        <pc:chgData name="Faisal Alzahrani" userId="b19950d2d3af8cc1" providerId="LiveId" clId="{BE5CE538-D8C7-4EB9-BD92-1A602813E6AD}" dt="2023-10-25T23:15:49.286" v="1506" actId="113"/>
        <pc:sldMkLst>
          <pc:docMk/>
          <pc:sldMk cId="2358987001" sldId="467"/>
        </pc:sldMkLst>
      </pc:sldChg>
      <pc:sldChg chg="addSp delSp modSp add mod ord">
        <pc:chgData name="Faisal Alzahrani" userId="b19950d2d3af8cc1" providerId="LiveId" clId="{BE5CE538-D8C7-4EB9-BD92-1A602813E6AD}" dt="2023-10-25T23:08:27.069" v="1486" actId="113"/>
        <pc:sldMkLst>
          <pc:docMk/>
          <pc:sldMk cId="3161152273" sldId="468"/>
        </pc:sldMkLst>
      </pc:sldChg>
      <pc:sldChg chg="modSp add del mod">
        <pc:chgData name="Faisal Alzahrani" userId="b19950d2d3af8cc1" providerId="LiveId" clId="{BE5CE538-D8C7-4EB9-BD92-1A602813E6AD}" dt="2023-10-25T02:01:00.184" v="1103" actId="47"/>
        <pc:sldMkLst>
          <pc:docMk/>
          <pc:sldMk cId="4261293007" sldId="469"/>
        </pc:sldMkLst>
      </pc:sldChg>
      <pc:sldChg chg="modSp add del mod">
        <pc:chgData name="Faisal Alzahrani" userId="b19950d2d3af8cc1" providerId="LiveId" clId="{BE5CE538-D8C7-4EB9-BD92-1A602813E6AD}" dt="2023-10-25T02:00:53.961" v="1102" actId="47"/>
        <pc:sldMkLst>
          <pc:docMk/>
          <pc:sldMk cId="311319536" sldId="470"/>
        </pc:sldMkLst>
      </pc:sldChg>
      <pc:sldChg chg="modSp add del mod">
        <pc:chgData name="Faisal Alzahrani" userId="b19950d2d3af8cc1" providerId="LiveId" clId="{BE5CE538-D8C7-4EB9-BD92-1A602813E6AD}" dt="2023-10-25T02:00:47.612" v="1101" actId="2696"/>
        <pc:sldMkLst>
          <pc:docMk/>
          <pc:sldMk cId="2720836157" sldId="471"/>
        </pc:sldMkLst>
      </pc:sldChg>
      <pc:sldChg chg="modSp add del mod">
        <pc:chgData name="Faisal Alzahrani" userId="b19950d2d3af8cc1" providerId="LiveId" clId="{BE5CE538-D8C7-4EB9-BD92-1A602813E6AD}" dt="2023-10-25T02:01:06.307" v="1104" actId="47"/>
        <pc:sldMkLst>
          <pc:docMk/>
          <pc:sldMk cId="4039651339" sldId="472"/>
        </pc:sldMkLst>
      </pc:sldChg>
      <pc:sldChg chg="addSp delSp modSp add mod">
        <pc:chgData name="Faisal Alzahrani" userId="b19950d2d3af8cc1" providerId="LiveId" clId="{BE5CE538-D8C7-4EB9-BD92-1A602813E6AD}" dt="2023-10-24T00:20:15.128" v="484" actId="207"/>
        <pc:sldMkLst>
          <pc:docMk/>
          <pc:sldMk cId="287723094" sldId="473"/>
        </pc:sldMkLst>
      </pc:sldChg>
      <pc:sldChg chg="addSp delSp modSp add mod">
        <pc:chgData name="Faisal Alzahrani" userId="b19950d2d3af8cc1" providerId="LiveId" clId="{BE5CE538-D8C7-4EB9-BD92-1A602813E6AD}" dt="2023-10-25T23:12:21.662" v="1496" actId="115"/>
        <pc:sldMkLst>
          <pc:docMk/>
          <pc:sldMk cId="1738164418" sldId="474"/>
        </pc:sldMkLst>
      </pc:sldChg>
      <pc:sldChg chg="modSp add mod">
        <pc:chgData name="Faisal Alzahrani" userId="b19950d2d3af8cc1" providerId="LiveId" clId="{BE5CE538-D8C7-4EB9-BD92-1A602813E6AD}" dt="2023-10-26T01:03:35.094" v="1692" actId="27636"/>
        <pc:sldMkLst>
          <pc:docMk/>
          <pc:sldMk cId="1996695145" sldId="475"/>
        </pc:sldMkLst>
      </pc:sldChg>
      <pc:sldChg chg="addSp delSp modSp add mod">
        <pc:chgData name="Faisal Alzahrani" userId="b19950d2d3af8cc1" providerId="LiveId" clId="{BE5CE538-D8C7-4EB9-BD92-1A602813E6AD}" dt="2023-10-25T23:19:26.604" v="1510" actId="113"/>
        <pc:sldMkLst>
          <pc:docMk/>
          <pc:sldMk cId="3171351206" sldId="476"/>
        </pc:sldMkLst>
      </pc:sldChg>
      <pc:sldChg chg="modSp add mod">
        <pc:chgData name="Faisal Alzahrani" userId="b19950d2d3af8cc1" providerId="LiveId" clId="{BE5CE538-D8C7-4EB9-BD92-1A602813E6AD}" dt="2023-10-25T23:21:03.284" v="1514" actId="113"/>
        <pc:sldMkLst>
          <pc:docMk/>
          <pc:sldMk cId="1215617677" sldId="477"/>
        </pc:sldMkLst>
      </pc:sldChg>
      <pc:sldChg chg="modSp add mod">
        <pc:chgData name="Faisal Alzahrani" userId="b19950d2d3af8cc1" providerId="LiveId" clId="{BE5CE538-D8C7-4EB9-BD92-1A602813E6AD}" dt="2023-10-25T22:18:13.650" v="1348" actId="20577"/>
        <pc:sldMkLst>
          <pc:docMk/>
          <pc:sldMk cId="2865376975" sldId="478"/>
        </pc:sldMkLst>
      </pc:sldChg>
      <pc:sldChg chg="addSp delSp modSp add del mod">
        <pc:chgData name="Faisal Alzahrani" userId="b19950d2d3af8cc1" providerId="LiveId" clId="{BE5CE538-D8C7-4EB9-BD92-1A602813E6AD}" dt="2023-10-25T22:30:17.377" v="1432" actId="2696"/>
        <pc:sldMkLst>
          <pc:docMk/>
          <pc:sldMk cId="202071183" sldId="479"/>
        </pc:sldMkLst>
      </pc:sldChg>
      <pc:sldChg chg="add del">
        <pc:chgData name="Faisal Alzahrani" userId="b19950d2d3af8cc1" providerId="LiveId" clId="{BE5CE538-D8C7-4EB9-BD92-1A602813E6AD}" dt="2023-10-25T21:01:06.012" v="1157" actId="47"/>
        <pc:sldMkLst>
          <pc:docMk/>
          <pc:sldMk cId="897995064" sldId="480"/>
        </pc:sldMkLst>
      </pc:sldChg>
      <pc:sldChg chg="modSp add mod">
        <pc:chgData name="Faisal Alzahrani" userId="b19950d2d3af8cc1" providerId="LiveId" clId="{BE5CE538-D8C7-4EB9-BD92-1A602813E6AD}" dt="2023-10-25T23:15:06.707" v="1503" actId="115"/>
        <pc:sldMkLst>
          <pc:docMk/>
          <pc:sldMk cId="1576595144" sldId="480"/>
        </pc:sldMkLst>
      </pc:sldChg>
      <pc:sldChg chg="add del">
        <pc:chgData name="Faisal Alzahrani" userId="b19950d2d3af8cc1" providerId="LiveId" clId="{BE5CE538-D8C7-4EB9-BD92-1A602813E6AD}" dt="2023-10-25T21:00:43.006" v="1155" actId="2890"/>
        <pc:sldMkLst>
          <pc:docMk/>
          <pc:sldMk cId="3950532860" sldId="480"/>
        </pc:sldMkLst>
      </pc:sldChg>
      <pc:sldChg chg="addSp delSp modSp add mod">
        <pc:chgData name="Faisal Alzahrani" userId="b19950d2d3af8cc1" providerId="LiveId" clId="{BE5CE538-D8C7-4EB9-BD92-1A602813E6AD}" dt="2023-10-25T22:30:09.637" v="1431" actId="20577"/>
        <pc:sldMkLst>
          <pc:docMk/>
          <pc:sldMk cId="2497210908" sldId="481"/>
        </pc:sldMkLst>
      </pc:sldChg>
      <pc:sldChg chg="addSp delSp modSp add del mod">
        <pc:chgData name="Faisal Alzahrani" userId="b19950d2d3af8cc1" providerId="LiveId" clId="{BE5CE538-D8C7-4EB9-BD92-1A602813E6AD}" dt="2023-10-26T01:11:58.966" v="1723" actId="47"/>
        <pc:sldMkLst>
          <pc:docMk/>
          <pc:sldMk cId="158353574" sldId="482"/>
        </pc:sldMkLst>
      </pc:sldChg>
      <pc:sldChg chg="addSp delSp modSp add mod">
        <pc:chgData name="Faisal Alzahrani" userId="b19950d2d3af8cc1" providerId="LiveId" clId="{BE5CE538-D8C7-4EB9-BD92-1A602813E6AD}" dt="2023-10-26T01:10:24.286" v="1721" actId="255"/>
        <pc:sldMkLst>
          <pc:docMk/>
          <pc:sldMk cId="3602604715" sldId="483"/>
        </pc:sldMkLst>
      </pc:sldChg>
      <pc:sldChg chg="addSp delSp modSp add mod">
        <pc:chgData name="Faisal Alzahrani" userId="b19950d2d3af8cc1" providerId="LiveId" clId="{BE5CE538-D8C7-4EB9-BD92-1A602813E6AD}" dt="2023-10-26T01:16:45.004" v="1738" actId="20577"/>
        <pc:sldMkLst>
          <pc:docMk/>
          <pc:sldMk cId="897683096" sldId="484"/>
        </pc:sldMkLst>
      </pc:sldChg>
    </pc:docChg>
  </pc:docChgLst>
  <pc:docChgLst>
    <pc:chgData name="Eslam Ibrahim" userId="24693b8730062a9f" providerId="LiveId" clId="{A4DBA6D8-0F08-4A87-BD5D-561071B971B2}"/>
    <pc:docChg chg="undo redo custSel addSld delSld modSld sldOrd">
      <pc:chgData name="Eslam Ibrahim" userId="24693b8730062a9f" providerId="LiveId" clId="{A4DBA6D8-0F08-4A87-BD5D-561071B971B2}" dt="2025-03-14T20:31:00.282" v="778" actId="108"/>
      <pc:docMkLst>
        <pc:docMk/>
      </pc:docMkLst>
      <pc:sldChg chg="modSp mod">
        <pc:chgData name="Eslam Ibrahim" userId="24693b8730062a9f" providerId="LiveId" clId="{A4DBA6D8-0F08-4A87-BD5D-561071B971B2}" dt="2025-02-16T05:16:29.411" v="591" actId="1036"/>
        <pc:sldMkLst>
          <pc:docMk/>
          <pc:sldMk cId="0" sldId="256"/>
        </pc:sldMkLst>
        <pc:spChg chg="mod">
          <ac:chgData name="Eslam Ibrahim" userId="24693b8730062a9f" providerId="LiveId" clId="{A4DBA6D8-0F08-4A87-BD5D-561071B971B2}" dt="2025-02-16T05:01:42.197" v="386" actId="20577"/>
          <ac:spMkLst>
            <pc:docMk/>
            <pc:sldMk cId="0" sldId="256"/>
            <ac:spMk id="4" creationId="{A81E79BB-5DC6-96F6-4E96-BDD4AE6C4A5A}"/>
          </ac:spMkLst>
        </pc:spChg>
        <pc:spChg chg="mod">
          <ac:chgData name="Eslam Ibrahim" userId="24693b8730062a9f" providerId="LiveId" clId="{A4DBA6D8-0F08-4A87-BD5D-561071B971B2}" dt="2025-02-16T05:16:29.411" v="591" actId="1036"/>
          <ac:spMkLst>
            <pc:docMk/>
            <pc:sldMk cId="0" sldId="256"/>
            <ac:spMk id="391" creationId="{00000000-0000-0000-0000-000000000000}"/>
          </ac:spMkLst>
        </pc:spChg>
        <pc:spChg chg="mod">
          <ac:chgData name="Eslam Ibrahim" userId="24693b8730062a9f" providerId="LiveId" clId="{A4DBA6D8-0F08-4A87-BD5D-561071B971B2}" dt="2025-02-16T04:25:22.097" v="219"/>
          <ac:spMkLst>
            <pc:docMk/>
            <pc:sldMk cId="0" sldId="256"/>
            <ac:spMk id="392" creationId="{00000000-0000-0000-0000-000000000000}"/>
          </ac:spMkLst>
        </pc:spChg>
        <pc:spChg chg="mod">
          <ac:chgData name="Eslam Ibrahim" userId="24693b8730062a9f" providerId="LiveId" clId="{A4DBA6D8-0F08-4A87-BD5D-561071B971B2}" dt="2025-02-16T05:01:22.051" v="384" actId="14100"/>
          <ac:spMkLst>
            <pc:docMk/>
            <pc:sldMk cId="0" sldId="256"/>
            <ac:spMk id="397" creationId="{00000000-0000-0000-0000-000000000000}"/>
          </ac:spMkLst>
        </pc:spChg>
        <pc:spChg chg="mod">
          <ac:chgData name="Eslam Ibrahim" userId="24693b8730062a9f" providerId="LiveId" clId="{A4DBA6D8-0F08-4A87-BD5D-561071B971B2}" dt="2025-02-16T05:00:20.440" v="378" actId="20577"/>
          <ac:spMkLst>
            <pc:docMk/>
            <pc:sldMk cId="0" sldId="256"/>
            <ac:spMk id="398" creationId="{00000000-0000-0000-0000-000000000000}"/>
          </ac:spMkLst>
        </pc:spChg>
      </pc:sldChg>
      <pc:sldChg chg="addSp delSp modSp mod delDesignElem">
        <pc:chgData name="Eslam Ibrahim" userId="24693b8730062a9f" providerId="LiveId" clId="{A4DBA6D8-0F08-4A87-BD5D-561071B971B2}" dt="2025-03-09T17:40:55.367" v="618" actId="20577"/>
        <pc:sldMkLst>
          <pc:docMk/>
          <pc:sldMk cId="1771373234" sldId="420"/>
        </pc:sldMkLst>
        <pc:spChg chg="mod">
          <ac:chgData name="Eslam Ibrahim" userId="24693b8730062a9f" providerId="LiveId" clId="{A4DBA6D8-0F08-4A87-BD5D-561071B971B2}" dt="2025-02-16T05:14:33.626" v="574"/>
          <ac:spMkLst>
            <pc:docMk/>
            <pc:sldMk cId="1771373234" sldId="420"/>
            <ac:spMk id="2" creationId="{8FA20B5B-2636-94E2-31C2-8A68015F8ED5}"/>
          </ac:spMkLst>
        </pc:spChg>
        <pc:graphicFrameChg chg="modGraphic">
          <ac:chgData name="Eslam Ibrahim" userId="24693b8730062a9f" providerId="LiveId" clId="{A4DBA6D8-0F08-4A87-BD5D-561071B971B2}" dt="2025-03-09T17:40:55.367" v="618" actId="20577"/>
          <ac:graphicFrameMkLst>
            <pc:docMk/>
            <pc:sldMk cId="1771373234" sldId="420"/>
            <ac:graphicFrameMk id="5" creationId="{1A396ED8-77B7-EBBE-5F7C-D3A97D9F37C2}"/>
          </ac:graphicFrameMkLst>
        </pc:graphicFrameChg>
      </pc:sldChg>
      <pc:sldChg chg="addSp delSp modSp delDesignElem">
        <pc:chgData name="Eslam Ibrahim" userId="24693b8730062a9f" providerId="LiveId" clId="{A4DBA6D8-0F08-4A87-BD5D-561071B971B2}" dt="2025-02-16T05:14:33.626" v="574"/>
        <pc:sldMkLst>
          <pc:docMk/>
          <pc:sldMk cId="2485627412" sldId="422"/>
        </pc:sldMkLst>
        <pc:spChg chg="mod">
          <ac:chgData name="Eslam Ibrahim" userId="24693b8730062a9f" providerId="LiveId" clId="{A4DBA6D8-0F08-4A87-BD5D-561071B971B2}" dt="2025-02-16T05:14:33.626" v="574"/>
          <ac:spMkLst>
            <pc:docMk/>
            <pc:sldMk cId="2485627412" sldId="422"/>
            <ac:spMk id="2" creationId="{8FA20B5B-2636-94E2-31C2-8A68015F8ED5}"/>
          </ac:spMkLst>
        </pc:spChg>
        <pc:spChg chg="add del">
          <ac:chgData name="Eslam Ibrahim" userId="24693b8730062a9f" providerId="LiveId" clId="{A4DBA6D8-0F08-4A87-BD5D-561071B971B2}" dt="2025-02-16T05:14:33.626" v="574"/>
          <ac:spMkLst>
            <pc:docMk/>
            <pc:sldMk cId="2485627412" sldId="422"/>
            <ac:spMk id="8" creationId="{100EDD19-6802-4EC3-95CE-CFFAB042CFD6}"/>
          </ac:spMkLst>
        </pc:spChg>
        <pc:spChg chg="add del">
          <ac:chgData name="Eslam Ibrahim" userId="24693b8730062a9f" providerId="LiveId" clId="{A4DBA6D8-0F08-4A87-BD5D-561071B971B2}" dt="2025-02-16T05:14:33.626" v="574"/>
          <ac:spMkLst>
            <pc:docMk/>
            <pc:sldMk cId="2485627412" sldId="422"/>
            <ac:spMk id="10" creationId="{DB17E863-922E-4C26-BD64-E8FD41D28661}"/>
          </ac:spMkLst>
        </pc:spChg>
      </pc:sldChg>
      <pc:sldChg chg="addSp delSp modSp del mod delDesignElem">
        <pc:chgData name="Eslam Ibrahim" userId="24693b8730062a9f" providerId="LiveId" clId="{A4DBA6D8-0F08-4A87-BD5D-561071B971B2}" dt="2025-03-09T17:48:49.396" v="706" actId="2696"/>
        <pc:sldMkLst>
          <pc:docMk/>
          <pc:sldMk cId="3012523189" sldId="424"/>
        </pc:sldMkLst>
      </pc:sldChg>
      <pc:sldChg chg="addSp delSp modSp delDesignElem">
        <pc:chgData name="Eslam Ibrahim" userId="24693b8730062a9f" providerId="LiveId" clId="{A4DBA6D8-0F08-4A87-BD5D-561071B971B2}" dt="2025-02-16T05:14:33.626" v="574"/>
        <pc:sldMkLst>
          <pc:docMk/>
          <pc:sldMk cId="1351399734" sldId="425"/>
        </pc:sldMkLst>
        <pc:spChg chg="mod">
          <ac:chgData name="Eslam Ibrahim" userId="24693b8730062a9f" providerId="LiveId" clId="{A4DBA6D8-0F08-4A87-BD5D-561071B971B2}" dt="2025-02-16T05:14:33.626" v="574"/>
          <ac:spMkLst>
            <pc:docMk/>
            <pc:sldMk cId="1351399734" sldId="425"/>
            <ac:spMk id="2" creationId="{8FA20B5B-2636-94E2-31C2-8A68015F8ED5}"/>
          </ac:spMkLst>
        </pc:spChg>
        <pc:spChg chg="add del">
          <ac:chgData name="Eslam Ibrahim" userId="24693b8730062a9f" providerId="LiveId" clId="{A4DBA6D8-0F08-4A87-BD5D-561071B971B2}" dt="2025-02-16T05:14:33.626" v="574"/>
          <ac:spMkLst>
            <pc:docMk/>
            <pc:sldMk cId="1351399734" sldId="425"/>
            <ac:spMk id="8" creationId="{100EDD19-6802-4EC3-95CE-CFFAB042CFD6}"/>
          </ac:spMkLst>
        </pc:spChg>
        <pc:spChg chg="add del">
          <ac:chgData name="Eslam Ibrahim" userId="24693b8730062a9f" providerId="LiveId" clId="{A4DBA6D8-0F08-4A87-BD5D-561071B971B2}" dt="2025-02-16T05:14:33.626" v="574"/>
          <ac:spMkLst>
            <pc:docMk/>
            <pc:sldMk cId="1351399734" sldId="425"/>
            <ac:spMk id="10" creationId="{DB17E863-922E-4C26-BD64-E8FD41D28661}"/>
          </ac:spMkLst>
        </pc:spChg>
      </pc:sldChg>
      <pc:sldChg chg="addSp delSp modSp mod delDesignElem">
        <pc:chgData name="Eslam Ibrahim" userId="24693b8730062a9f" providerId="LiveId" clId="{A4DBA6D8-0F08-4A87-BD5D-561071B971B2}" dt="2025-03-09T17:53:38.347" v="739" actId="14100"/>
        <pc:sldMkLst>
          <pc:docMk/>
          <pc:sldMk cId="3442747242" sldId="433"/>
        </pc:sldMkLst>
        <pc:spChg chg="mod">
          <ac:chgData name="Eslam Ibrahim" userId="24693b8730062a9f" providerId="LiveId" clId="{A4DBA6D8-0F08-4A87-BD5D-561071B971B2}" dt="2025-03-09T17:53:38.347" v="739" actId="14100"/>
          <ac:spMkLst>
            <pc:docMk/>
            <pc:sldMk cId="3442747242" sldId="433"/>
            <ac:spMk id="2" creationId="{8FA20B5B-2636-94E2-31C2-8A68015F8ED5}"/>
          </ac:spMkLst>
        </pc:spChg>
        <pc:spChg chg="mod">
          <ac:chgData name="Eslam Ibrahim" userId="24693b8730062a9f" providerId="LiveId" clId="{A4DBA6D8-0F08-4A87-BD5D-561071B971B2}" dt="2025-02-16T04:51:44.756" v="291" actId="113"/>
          <ac:spMkLst>
            <pc:docMk/>
            <pc:sldMk cId="3442747242" sldId="433"/>
            <ac:spMk id="3" creationId="{EA8454B0-1BC0-16A3-30EC-AE43ED2148A2}"/>
          </ac:spMkLst>
        </pc:spChg>
        <pc:spChg chg="add del">
          <ac:chgData name="Eslam Ibrahim" userId="24693b8730062a9f" providerId="LiveId" clId="{A4DBA6D8-0F08-4A87-BD5D-561071B971B2}" dt="2025-02-16T05:14:33.626" v="574"/>
          <ac:spMkLst>
            <pc:docMk/>
            <pc:sldMk cId="3442747242" sldId="433"/>
            <ac:spMk id="8" creationId="{100EDD19-6802-4EC3-95CE-CFFAB042CFD6}"/>
          </ac:spMkLst>
        </pc:spChg>
        <pc:spChg chg="add del">
          <ac:chgData name="Eslam Ibrahim" userId="24693b8730062a9f" providerId="LiveId" clId="{A4DBA6D8-0F08-4A87-BD5D-561071B971B2}" dt="2025-02-16T05:14:33.626" v="574"/>
          <ac:spMkLst>
            <pc:docMk/>
            <pc:sldMk cId="3442747242" sldId="433"/>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1836706974" sldId="438"/>
        </pc:sldMkLst>
      </pc:sldChg>
      <pc:sldChg chg="addSp delSp modSp mod delDesignElem">
        <pc:chgData name="Eslam Ibrahim" userId="24693b8730062a9f" providerId="LiveId" clId="{A4DBA6D8-0F08-4A87-BD5D-561071B971B2}" dt="2025-03-09T17:51:39.543" v="715" actId="14100"/>
        <pc:sldMkLst>
          <pc:docMk/>
          <pc:sldMk cId="2609871488" sldId="442"/>
        </pc:sldMkLst>
        <pc:spChg chg="mod">
          <ac:chgData name="Eslam Ibrahim" userId="24693b8730062a9f" providerId="LiveId" clId="{A4DBA6D8-0F08-4A87-BD5D-561071B971B2}" dt="2025-03-09T17:51:39.543" v="715" actId="14100"/>
          <ac:spMkLst>
            <pc:docMk/>
            <pc:sldMk cId="2609871488" sldId="442"/>
            <ac:spMk id="2" creationId="{8FA20B5B-2636-94E2-31C2-8A68015F8ED5}"/>
          </ac:spMkLst>
        </pc:spChg>
        <pc:spChg chg="mod">
          <ac:chgData name="Eslam Ibrahim" userId="24693b8730062a9f" providerId="LiveId" clId="{A4DBA6D8-0F08-4A87-BD5D-561071B971B2}" dt="2025-02-16T04:52:52.513" v="297" actId="113"/>
          <ac:spMkLst>
            <pc:docMk/>
            <pc:sldMk cId="2609871488" sldId="442"/>
            <ac:spMk id="3" creationId="{EA8454B0-1BC0-16A3-30EC-AE43ED2148A2}"/>
          </ac:spMkLst>
        </pc:spChg>
        <pc:spChg chg="add del">
          <ac:chgData name="Eslam Ibrahim" userId="24693b8730062a9f" providerId="LiveId" clId="{A4DBA6D8-0F08-4A87-BD5D-561071B971B2}" dt="2025-02-16T05:14:33.626" v="574"/>
          <ac:spMkLst>
            <pc:docMk/>
            <pc:sldMk cId="2609871488" sldId="442"/>
            <ac:spMk id="8" creationId="{100EDD19-6802-4EC3-95CE-CFFAB042CFD6}"/>
          </ac:spMkLst>
        </pc:spChg>
        <pc:spChg chg="add del">
          <ac:chgData name="Eslam Ibrahim" userId="24693b8730062a9f" providerId="LiveId" clId="{A4DBA6D8-0F08-4A87-BD5D-561071B971B2}" dt="2025-02-16T05:14:33.626" v="574"/>
          <ac:spMkLst>
            <pc:docMk/>
            <pc:sldMk cId="2609871488" sldId="442"/>
            <ac:spMk id="10" creationId="{DB17E863-922E-4C26-BD64-E8FD41D28661}"/>
          </ac:spMkLst>
        </pc:spChg>
      </pc:sldChg>
      <pc:sldChg chg="addSp delSp modSp ord delDesignElem">
        <pc:chgData name="Eslam Ibrahim" userId="24693b8730062a9f" providerId="LiveId" clId="{A4DBA6D8-0F08-4A87-BD5D-561071B971B2}" dt="2025-03-09T17:49:44.121" v="711"/>
        <pc:sldMkLst>
          <pc:docMk/>
          <pc:sldMk cId="3821052377" sldId="449"/>
        </pc:sldMkLst>
        <pc:spChg chg="mod">
          <ac:chgData name="Eslam Ibrahim" userId="24693b8730062a9f" providerId="LiveId" clId="{A4DBA6D8-0F08-4A87-BD5D-561071B971B2}" dt="2025-02-16T05:14:33.626" v="574"/>
          <ac:spMkLst>
            <pc:docMk/>
            <pc:sldMk cId="3821052377" sldId="449"/>
            <ac:spMk id="2" creationId="{8FA20B5B-2636-94E2-31C2-8A68015F8ED5}"/>
          </ac:spMkLst>
        </pc:spChg>
        <pc:spChg chg="add del">
          <ac:chgData name="Eslam Ibrahim" userId="24693b8730062a9f" providerId="LiveId" clId="{A4DBA6D8-0F08-4A87-BD5D-561071B971B2}" dt="2025-02-16T05:14:33.626" v="574"/>
          <ac:spMkLst>
            <pc:docMk/>
            <pc:sldMk cId="3821052377" sldId="449"/>
            <ac:spMk id="8" creationId="{100EDD19-6802-4EC3-95CE-CFFAB042CFD6}"/>
          </ac:spMkLst>
        </pc:spChg>
        <pc:spChg chg="add del">
          <ac:chgData name="Eslam Ibrahim" userId="24693b8730062a9f" providerId="LiveId" clId="{A4DBA6D8-0F08-4A87-BD5D-561071B971B2}" dt="2025-02-16T05:14:33.626" v="574"/>
          <ac:spMkLst>
            <pc:docMk/>
            <pc:sldMk cId="3821052377" sldId="449"/>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3312066928" sldId="450"/>
        </pc:sldMkLst>
        <pc:spChg chg="mod">
          <ac:chgData name="Eslam Ibrahim" userId="24693b8730062a9f" providerId="LiveId" clId="{A4DBA6D8-0F08-4A87-BD5D-561071B971B2}" dt="2025-02-16T05:14:33.626" v="574"/>
          <ac:spMkLst>
            <pc:docMk/>
            <pc:sldMk cId="3312066928" sldId="450"/>
            <ac:spMk id="2" creationId="{8FA20B5B-2636-94E2-31C2-8A68015F8ED5}"/>
          </ac:spMkLst>
        </pc:spChg>
        <pc:spChg chg="mod">
          <ac:chgData name="Eslam Ibrahim" userId="24693b8730062a9f" providerId="LiveId" clId="{A4DBA6D8-0F08-4A87-BD5D-561071B971B2}" dt="2025-02-16T05:14:13.402" v="519"/>
          <ac:spMkLst>
            <pc:docMk/>
            <pc:sldMk cId="3312066928" sldId="450"/>
            <ac:spMk id="3" creationId="{EA8454B0-1BC0-16A3-30EC-AE43ED2148A2}"/>
          </ac:spMkLst>
        </pc:spChg>
        <pc:spChg chg="add del">
          <ac:chgData name="Eslam Ibrahim" userId="24693b8730062a9f" providerId="LiveId" clId="{A4DBA6D8-0F08-4A87-BD5D-561071B971B2}" dt="2025-02-16T05:14:33.626" v="574"/>
          <ac:spMkLst>
            <pc:docMk/>
            <pc:sldMk cId="3312066928" sldId="450"/>
            <ac:spMk id="8" creationId="{100EDD19-6802-4EC3-95CE-CFFAB042CFD6}"/>
          </ac:spMkLst>
        </pc:spChg>
        <pc:spChg chg="add del">
          <ac:chgData name="Eslam Ibrahim" userId="24693b8730062a9f" providerId="LiveId" clId="{A4DBA6D8-0F08-4A87-BD5D-561071B971B2}" dt="2025-02-16T05:14:33.626" v="574"/>
          <ac:spMkLst>
            <pc:docMk/>
            <pc:sldMk cId="3312066928" sldId="450"/>
            <ac:spMk id="10" creationId="{DB17E863-922E-4C26-BD64-E8FD41D28661}"/>
          </ac:spMkLst>
        </pc:spChg>
      </pc:sldChg>
      <pc:sldChg chg="del">
        <pc:chgData name="Eslam Ibrahim" userId="24693b8730062a9f" providerId="LiveId" clId="{A4DBA6D8-0F08-4A87-BD5D-561071B971B2}" dt="2025-03-09T17:49:01.356" v="707" actId="2696"/>
        <pc:sldMkLst>
          <pc:docMk/>
          <pc:sldMk cId="518873339" sldId="452"/>
        </pc:sldMkLst>
      </pc:sldChg>
      <pc:sldChg chg="addSp delSp modSp delDesignElem">
        <pc:chgData name="Eslam Ibrahim" userId="24693b8730062a9f" providerId="LiveId" clId="{A4DBA6D8-0F08-4A87-BD5D-561071B971B2}" dt="2025-02-16T05:14:33.626" v="574"/>
        <pc:sldMkLst>
          <pc:docMk/>
          <pc:sldMk cId="1661438689" sldId="453"/>
        </pc:sldMkLst>
        <pc:spChg chg="mod">
          <ac:chgData name="Eslam Ibrahim" userId="24693b8730062a9f" providerId="LiveId" clId="{A4DBA6D8-0F08-4A87-BD5D-561071B971B2}" dt="2025-02-16T05:14:33.626" v="574"/>
          <ac:spMkLst>
            <pc:docMk/>
            <pc:sldMk cId="1661438689" sldId="453"/>
            <ac:spMk id="2" creationId="{3F9C25BE-3EB1-910D-5C6F-422BFDBBF800}"/>
          </ac:spMkLst>
        </pc:spChg>
        <pc:spChg chg="add del">
          <ac:chgData name="Eslam Ibrahim" userId="24693b8730062a9f" providerId="LiveId" clId="{A4DBA6D8-0F08-4A87-BD5D-561071B971B2}" dt="2025-02-16T05:14:33.626" v="574"/>
          <ac:spMkLst>
            <pc:docMk/>
            <pc:sldMk cId="1661438689" sldId="453"/>
            <ac:spMk id="8" creationId="{100EDD19-6802-4EC3-95CE-CFFAB042CFD6}"/>
          </ac:spMkLst>
        </pc:spChg>
        <pc:spChg chg="add del">
          <ac:chgData name="Eslam Ibrahim" userId="24693b8730062a9f" providerId="LiveId" clId="{A4DBA6D8-0F08-4A87-BD5D-561071B971B2}" dt="2025-02-16T05:14:33.626" v="574"/>
          <ac:spMkLst>
            <pc:docMk/>
            <pc:sldMk cId="1661438689" sldId="453"/>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3928140512" sldId="454"/>
        </pc:sldMkLst>
        <pc:spChg chg="mod">
          <ac:chgData name="Eslam Ibrahim" userId="24693b8730062a9f" providerId="LiveId" clId="{A4DBA6D8-0F08-4A87-BD5D-561071B971B2}" dt="2025-02-16T05:14:33.626" v="574"/>
          <ac:spMkLst>
            <pc:docMk/>
            <pc:sldMk cId="3928140512" sldId="454"/>
            <ac:spMk id="2" creationId="{765EE733-220D-884B-1FD0-DBED2CCBAC3E}"/>
          </ac:spMkLst>
        </pc:spChg>
        <pc:spChg chg="add del">
          <ac:chgData name="Eslam Ibrahim" userId="24693b8730062a9f" providerId="LiveId" clId="{A4DBA6D8-0F08-4A87-BD5D-561071B971B2}" dt="2025-02-16T05:14:33.626" v="574"/>
          <ac:spMkLst>
            <pc:docMk/>
            <pc:sldMk cId="3928140512" sldId="454"/>
            <ac:spMk id="8" creationId="{100EDD19-6802-4EC3-95CE-CFFAB042CFD6}"/>
          </ac:spMkLst>
        </pc:spChg>
        <pc:spChg chg="add del">
          <ac:chgData name="Eslam Ibrahim" userId="24693b8730062a9f" providerId="LiveId" clId="{A4DBA6D8-0F08-4A87-BD5D-561071B971B2}" dt="2025-02-16T05:14:33.626" v="574"/>
          <ac:spMkLst>
            <pc:docMk/>
            <pc:sldMk cId="3928140512" sldId="454"/>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3906798743" sldId="455"/>
        </pc:sldMkLst>
        <pc:spChg chg="mod">
          <ac:chgData name="Eslam Ibrahim" userId="24693b8730062a9f" providerId="LiveId" clId="{A4DBA6D8-0F08-4A87-BD5D-561071B971B2}" dt="2025-02-16T05:14:33.626" v="574"/>
          <ac:spMkLst>
            <pc:docMk/>
            <pc:sldMk cId="3906798743" sldId="455"/>
            <ac:spMk id="2" creationId="{E843FCF2-14E4-6041-A511-6C96A6CEB761}"/>
          </ac:spMkLst>
        </pc:spChg>
        <pc:spChg chg="add del">
          <ac:chgData name="Eslam Ibrahim" userId="24693b8730062a9f" providerId="LiveId" clId="{A4DBA6D8-0F08-4A87-BD5D-561071B971B2}" dt="2025-02-16T05:14:33.626" v="574"/>
          <ac:spMkLst>
            <pc:docMk/>
            <pc:sldMk cId="3906798743" sldId="455"/>
            <ac:spMk id="8" creationId="{100EDD19-6802-4EC3-95CE-CFFAB042CFD6}"/>
          </ac:spMkLst>
        </pc:spChg>
        <pc:spChg chg="add del">
          <ac:chgData name="Eslam Ibrahim" userId="24693b8730062a9f" providerId="LiveId" clId="{A4DBA6D8-0F08-4A87-BD5D-561071B971B2}" dt="2025-02-16T05:14:33.626" v="574"/>
          <ac:spMkLst>
            <pc:docMk/>
            <pc:sldMk cId="3906798743" sldId="455"/>
            <ac:spMk id="10" creationId="{DB17E863-922E-4C26-BD64-E8FD41D28661}"/>
          </ac:spMkLst>
        </pc:spChg>
      </pc:sldChg>
      <pc:sldChg chg="addSp delSp modSp ord delDesignElem">
        <pc:chgData name="Eslam Ibrahim" userId="24693b8730062a9f" providerId="LiveId" clId="{A4DBA6D8-0F08-4A87-BD5D-561071B971B2}" dt="2025-03-09T17:39:53.553" v="612"/>
        <pc:sldMkLst>
          <pc:docMk/>
          <pc:sldMk cId="1248160587" sldId="456"/>
        </pc:sldMkLst>
        <pc:spChg chg="add del">
          <ac:chgData name="Eslam Ibrahim" userId="24693b8730062a9f" providerId="LiveId" clId="{A4DBA6D8-0F08-4A87-BD5D-561071B971B2}" dt="2025-02-16T05:14:33.626" v="574"/>
          <ac:spMkLst>
            <pc:docMk/>
            <pc:sldMk cId="1248160587" sldId="456"/>
            <ac:spMk id="12" creationId="{99ED5833-B85B-4103-8A3B-CAB0308E6C15}"/>
          </ac:spMkLst>
        </pc:spChg>
        <pc:picChg chg="mod">
          <ac:chgData name="Eslam Ibrahim" userId="24693b8730062a9f" providerId="LiveId" clId="{A4DBA6D8-0F08-4A87-BD5D-561071B971B2}" dt="2025-02-16T05:14:33.626" v="574"/>
          <ac:picMkLst>
            <pc:docMk/>
            <pc:sldMk cId="1248160587" sldId="456"/>
            <ac:picMk id="4" creationId="{49373BA1-1C10-E8BF-BB3A-2496979701F6}"/>
          </ac:picMkLst>
        </pc:picChg>
      </pc:sldChg>
      <pc:sldChg chg="addSp delSp modSp mod delDesignElem">
        <pc:chgData name="Eslam Ibrahim" userId="24693b8730062a9f" providerId="LiveId" clId="{A4DBA6D8-0F08-4A87-BD5D-561071B971B2}" dt="2025-02-16T05:27:11.519" v="593" actId="21"/>
        <pc:sldMkLst>
          <pc:docMk/>
          <pc:sldMk cId="1873641836" sldId="457"/>
        </pc:sldMkLst>
        <pc:spChg chg="add del">
          <ac:chgData name="Eslam Ibrahim" userId="24693b8730062a9f" providerId="LiveId" clId="{A4DBA6D8-0F08-4A87-BD5D-561071B971B2}" dt="2025-02-16T05:14:33.626" v="574"/>
          <ac:spMkLst>
            <pc:docMk/>
            <pc:sldMk cId="1873641836" sldId="457"/>
            <ac:spMk id="20" creationId="{D12DDE76-C203-4047-9998-63900085B5E8}"/>
          </ac:spMkLst>
        </pc:spChg>
      </pc:sldChg>
      <pc:sldChg chg="addSp delSp modSp mod delDesignElem">
        <pc:chgData name="Eslam Ibrahim" userId="24693b8730062a9f" providerId="LiveId" clId="{A4DBA6D8-0F08-4A87-BD5D-561071B971B2}" dt="2025-02-16T05:16:24.092" v="589" actId="1076"/>
        <pc:sldMkLst>
          <pc:docMk/>
          <pc:sldMk cId="3383219960" sldId="458"/>
        </pc:sldMkLst>
        <pc:spChg chg="mod">
          <ac:chgData name="Eslam Ibrahim" userId="24693b8730062a9f" providerId="LiveId" clId="{A4DBA6D8-0F08-4A87-BD5D-561071B971B2}" dt="2025-02-16T05:14:33.626" v="574"/>
          <ac:spMkLst>
            <pc:docMk/>
            <pc:sldMk cId="3383219960" sldId="458"/>
            <ac:spMk id="2" creationId="{8FA20B5B-2636-94E2-31C2-8A68015F8ED5}"/>
          </ac:spMkLst>
        </pc:spChg>
        <pc:spChg chg="add del">
          <ac:chgData name="Eslam Ibrahim" userId="24693b8730062a9f" providerId="LiveId" clId="{A4DBA6D8-0F08-4A87-BD5D-561071B971B2}" dt="2025-02-16T05:14:33.626" v="574"/>
          <ac:spMkLst>
            <pc:docMk/>
            <pc:sldMk cId="3383219960" sldId="458"/>
            <ac:spMk id="8" creationId="{100EDD19-6802-4EC3-95CE-CFFAB042CFD6}"/>
          </ac:spMkLst>
        </pc:spChg>
        <pc:spChg chg="add del">
          <ac:chgData name="Eslam Ibrahim" userId="24693b8730062a9f" providerId="LiveId" clId="{A4DBA6D8-0F08-4A87-BD5D-561071B971B2}" dt="2025-02-16T05:14:33.626" v="574"/>
          <ac:spMkLst>
            <pc:docMk/>
            <pc:sldMk cId="3383219960" sldId="458"/>
            <ac:spMk id="10" creationId="{DB17E863-922E-4C26-BD64-E8FD41D28661}"/>
          </ac:spMkLst>
        </pc:spChg>
        <pc:inkChg chg="mod">
          <ac:chgData name="Eslam Ibrahim" userId="24693b8730062a9f" providerId="LiveId" clId="{A4DBA6D8-0F08-4A87-BD5D-561071B971B2}" dt="2025-02-16T05:16:24.092" v="589" actId="1076"/>
          <ac:inkMkLst>
            <pc:docMk/>
            <pc:sldMk cId="3383219960" sldId="458"/>
            <ac:inkMk id="15" creationId="{F96651BE-5511-17E4-2362-8BE785FC69E8}"/>
          </ac:inkMkLst>
        </pc:inkChg>
        <pc:inkChg chg="mod">
          <ac:chgData name="Eslam Ibrahim" userId="24693b8730062a9f" providerId="LiveId" clId="{A4DBA6D8-0F08-4A87-BD5D-561071B971B2}" dt="2025-02-16T05:16:23.210" v="588" actId="1076"/>
          <ac:inkMkLst>
            <pc:docMk/>
            <pc:sldMk cId="3383219960" sldId="458"/>
            <ac:inkMk id="20" creationId="{C3A4F7BF-3ED7-E577-B609-E932FAA3458D}"/>
          </ac:inkMkLst>
        </pc:inkChg>
        <pc:inkChg chg="mod">
          <ac:chgData name="Eslam Ibrahim" userId="24693b8730062a9f" providerId="LiveId" clId="{A4DBA6D8-0F08-4A87-BD5D-561071B971B2}" dt="2025-02-16T05:16:22.471" v="587" actId="1076"/>
          <ac:inkMkLst>
            <pc:docMk/>
            <pc:sldMk cId="3383219960" sldId="458"/>
            <ac:inkMk id="22" creationId="{3B55E898-2E19-B7AD-181D-75550B10BB53}"/>
          </ac:inkMkLst>
        </pc:inkChg>
      </pc:sldChg>
      <pc:sldChg chg="addSp delSp modSp del delDesignElem">
        <pc:chgData name="Eslam Ibrahim" userId="24693b8730062a9f" providerId="LiveId" clId="{A4DBA6D8-0F08-4A87-BD5D-561071B971B2}" dt="2025-02-16T04:25:30.236" v="220" actId="2696"/>
        <pc:sldMkLst>
          <pc:docMk/>
          <pc:sldMk cId="4180800158" sldId="460"/>
        </pc:sldMkLst>
      </pc:sldChg>
      <pc:sldChg chg="addSp delSp modSp delDesignElem">
        <pc:chgData name="Eslam Ibrahim" userId="24693b8730062a9f" providerId="LiveId" clId="{A4DBA6D8-0F08-4A87-BD5D-561071B971B2}" dt="2025-02-16T05:14:33.626" v="574"/>
        <pc:sldMkLst>
          <pc:docMk/>
          <pc:sldMk cId="2393656711" sldId="463"/>
        </pc:sldMkLst>
        <pc:spChg chg="mod">
          <ac:chgData name="Eslam Ibrahim" userId="24693b8730062a9f" providerId="LiveId" clId="{A4DBA6D8-0F08-4A87-BD5D-561071B971B2}" dt="2025-02-16T05:14:33.626" v="574"/>
          <ac:spMkLst>
            <pc:docMk/>
            <pc:sldMk cId="2393656711" sldId="463"/>
            <ac:spMk id="2" creationId="{8FA20B5B-2636-94E2-31C2-8A68015F8ED5}"/>
          </ac:spMkLst>
        </pc:spChg>
        <pc:spChg chg="add del">
          <ac:chgData name="Eslam Ibrahim" userId="24693b8730062a9f" providerId="LiveId" clId="{A4DBA6D8-0F08-4A87-BD5D-561071B971B2}" dt="2025-02-16T05:14:33.626" v="574"/>
          <ac:spMkLst>
            <pc:docMk/>
            <pc:sldMk cId="2393656711" sldId="463"/>
            <ac:spMk id="8" creationId="{100EDD19-6802-4EC3-95CE-CFFAB042CFD6}"/>
          </ac:spMkLst>
        </pc:spChg>
        <pc:spChg chg="add del">
          <ac:chgData name="Eslam Ibrahim" userId="24693b8730062a9f" providerId="LiveId" clId="{A4DBA6D8-0F08-4A87-BD5D-561071B971B2}" dt="2025-02-16T05:14:33.626" v="574"/>
          <ac:spMkLst>
            <pc:docMk/>
            <pc:sldMk cId="2393656711" sldId="463"/>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673799358" sldId="464"/>
        </pc:sldMkLst>
        <pc:spChg chg="mod">
          <ac:chgData name="Eslam Ibrahim" userId="24693b8730062a9f" providerId="LiveId" clId="{A4DBA6D8-0F08-4A87-BD5D-561071B971B2}" dt="2025-02-16T05:14:33.626" v="574"/>
          <ac:spMkLst>
            <pc:docMk/>
            <pc:sldMk cId="673799358" sldId="464"/>
            <ac:spMk id="2" creationId="{8FA20B5B-2636-94E2-31C2-8A68015F8ED5}"/>
          </ac:spMkLst>
        </pc:spChg>
        <pc:spChg chg="mod">
          <ac:chgData name="Eslam Ibrahim" userId="24693b8730062a9f" providerId="LiveId" clId="{A4DBA6D8-0F08-4A87-BD5D-561071B971B2}" dt="2025-02-16T05:14:33.626" v="574"/>
          <ac:spMkLst>
            <pc:docMk/>
            <pc:sldMk cId="673799358" sldId="464"/>
            <ac:spMk id="5" creationId="{4149A235-94D6-76C5-7749-905388C9EC5A}"/>
          </ac:spMkLst>
        </pc:spChg>
        <pc:spChg chg="add del">
          <ac:chgData name="Eslam Ibrahim" userId="24693b8730062a9f" providerId="LiveId" clId="{A4DBA6D8-0F08-4A87-BD5D-561071B971B2}" dt="2025-02-16T05:14:33.626" v="574"/>
          <ac:spMkLst>
            <pc:docMk/>
            <pc:sldMk cId="673799358" sldId="464"/>
            <ac:spMk id="8" creationId="{100EDD19-6802-4EC3-95CE-CFFAB042CFD6}"/>
          </ac:spMkLst>
        </pc:spChg>
        <pc:spChg chg="add del">
          <ac:chgData name="Eslam Ibrahim" userId="24693b8730062a9f" providerId="LiveId" clId="{A4DBA6D8-0F08-4A87-BD5D-561071B971B2}" dt="2025-02-16T05:14:33.626" v="574"/>
          <ac:spMkLst>
            <pc:docMk/>
            <pc:sldMk cId="673799358" sldId="464"/>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726778170" sldId="465"/>
        </pc:sldMkLst>
        <pc:spChg chg="mod">
          <ac:chgData name="Eslam Ibrahim" userId="24693b8730062a9f" providerId="LiveId" clId="{A4DBA6D8-0F08-4A87-BD5D-561071B971B2}" dt="2025-02-16T05:14:33.626" v="574"/>
          <ac:spMkLst>
            <pc:docMk/>
            <pc:sldMk cId="726778170" sldId="465"/>
            <ac:spMk id="2" creationId="{8FA20B5B-2636-94E2-31C2-8A68015F8ED5}"/>
          </ac:spMkLst>
        </pc:spChg>
        <pc:spChg chg="mod">
          <ac:chgData name="Eslam Ibrahim" userId="24693b8730062a9f" providerId="LiveId" clId="{A4DBA6D8-0F08-4A87-BD5D-561071B971B2}" dt="2025-02-16T05:14:33.626" v="574"/>
          <ac:spMkLst>
            <pc:docMk/>
            <pc:sldMk cId="726778170" sldId="465"/>
            <ac:spMk id="5" creationId="{4149A235-94D6-76C5-7749-905388C9EC5A}"/>
          </ac:spMkLst>
        </pc:spChg>
        <pc:spChg chg="add del">
          <ac:chgData name="Eslam Ibrahim" userId="24693b8730062a9f" providerId="LiveId" clId="{A4DBA6D8-0F08-4A87-BD5D-561071B971B2}" dt="2025-02-16T05:14:33.626" v="574"/>
          <ac:spMkLst>
            <pc:docMk/>
            <pc:sldMk cId="726778170" sldId="465"/>
            <ac:spMk id="8" creationId="{100EDD19-6802-4EC3-95CE-CFFAB042CFD6}"/>
          </ac:spMkLst>
        </pc:spChg>
        <pc:spChg chg="add del">
          <ac:chgData name="Eslam Ibrahim" userId="24693b8730062a9f" providerId="LiveId" clId="{A4DBA6D8-0F08-4A87-BD5D-561071B971B2}" dt="2025-02-16T05:14:33.626" v="574"/>
          <ac:spMkLst>
            <pc:docMk/>
            <pc:sldMk cId="726778170" sldId="465"/>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3142532917" sldId="466"/>
        </pc:sldMkLst>
        <pc:spChg chg="mod">
          <ac:chgData name="Eslam Ibrahim" userId="24693b8730062a9f" providerId="LiveId" clId="{A4DBA6D8-0F08-4A87-BD5D-561071B971B2}" dt="2025-02-16T05:14:33.626" v="574"/>
          <ac:spMkLst>
            <pc:docMk/>
            <pc:sldMk cId="3142532917" sldId="466"/>
            <ac:spMk id="2" creationId="{8FA20B5B-2636-94E2-31C2-8A68015F8ED5}"/>
          </ac:spMkLst>
        </pc:spChg>
        <pc:spChg chg="add del">
          <ac:chgData name="Eslam Ibrahim" userId="24693b8730062a9f" providerId="LiveId" clId="{A4DBA6D8-0F08-4A87-BD5D-561071B971B2}" dt="2025-02-16T05:14:33.626" v="574"/>
          <ac:spMkLst>
            <pc:docMk/>
            <pc:sldMk cId="3142532917" sldId="466"/>
            <ac:spMk id="8" creationId="{100EDD19-6802-4EC3-95CE-CFFAB042CFD6}"/>
          </ac:spMkLst>
        </pc:spChg>
        <pc:spChg chg="add del">
          <ac:chgData name="Eslam Ibrahim" userId="24693b8730062a9f" providerId="LiveId" clId="{A4DBA6D8-0F08-4A87-BD5D-561071B971B2}" dt="2025-02-16T05:14:33.626" v="574"/>
          <ac:spMkLst>
            <pc:docMk/>
            <pc:sldMk cId="3142532917" sldId="466"/>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2358987001" sldId="467"/>
        </pc:sldMkLst>
        <pc:spChg chg="mod">
          <ac:chgData name="Eslam Ibrahim" userId="24693b8730062a9f" providerId="LiveId" clId="{A4DBA6D8-0F08-4A87-BD5D-561071B971B2}" dt="2025-02-16T05:14:13.402" v="519"/>
          <ac:spMkLst>
            <pc:docMk/>
            <pc:sldMk cId="2358987001" sldId="467"/>
            <ac:spMk id="3" creationId="{EA8454B0-1BC0-16A3-30EC-AE43ED2148A2}"/>
          </ac:spMkLst>
        </pc:spChg>
        <pc:spChg chg="add del">
          <ac:chgData name="Eslam Ibrahim" userId="24693b8730062a9f" providerId="LiveId" clId="{A4DBA6D8-0F08-4A87-BD5D-561071B971B2}" dt="2025-02-16T05:14:33.626" v="574"/>
          <ac:spMkLst>
            <pc:docMk/>
            <pc:sldMk cId="2358987001" sldId="467"/>
            <ac:spMk id="22" creationId="{A6D37EE4-EA1B-46EE-A54B-5233C63C9695}"/>
          </ac:spMkLst>
        </pc:spChg>
        <pc:spChg chg="add del">
          <ac:chgData name="Eslam Ibrahim" userId="24693b8730062a9f" providerId="LiveId" clId="{A4DBA6D8-0F08-4A87-BD5D-561071B971B2}" dt="2025-02-16T05:14:33.626" v="574"/>
          <ac:spMkLst>
            <pc:docMk/>
            <pc:sldMk cId="2358987001" sldId="467"/>
            <ac:spMk id="24" creationId="{927D5270-6648-4CC1-8F78-48BE299CAC25}"/>
          </ac:spMkLst>
        </pc:spChg>
      </pc:sldChg>
      <pc:sldChg chg="addSp delSp delDesignElem">
        <pc:chgData name="Eslam Ibrahim" userId="24693b8730062a9f" providerId="LiveId" clId="{A4DBA6D8-0F08-4A87-BD5D-561071B971B2}" dt="2025-02-16T05:14:33.626" v="574"/>
        <pc:sldMkLst>
          <pc:docMk/>
          <pc:sldMk cId="3161152273" sldId="468"/>
        </pc:sldMkLst>
        <pc:spChg chg="add del">
          <ac:chgData name="Eslam Ibrahim" userId="24693b8730062a9f" providerId="LiveId" clId="{A4DBA6D8-0F08-4A87-BD5D-561071B971B2}" dt="2025-02-16T05:14:33.626" v="574"/>
          <ac:spMkLst>
            <pc:docMk/>
            <pc:sldMk cId="3161152273" sldId="468"/>
            <ac:spMk id="31" creationId="{45D37F4E-DDB4-456B-97E0-9937730A039F}"/>
          </ac:spMkLst>
        </pc:spChg>
        <pc:spChg chg="add del">
          <ac:chgData name="Eslam Ibrahim" userId="24693b8730062a9f" providerId="LiveId" clId="{A4DBA6D8-0F08-4A87-BD5D-561071B971B2}" dt="2025-02-16T05:14:33.626" v="574"/>
          <ac:spMkLst>
            <pc:docMk/>
            <pc:sldMk cId="3161152273" sldId="468"/>
            <ac:spMk id="33" creationId="{B2DD41CD-8F47-4F56-AD12-4E2FF7696987}"/>
          </ac:spMkLst>
        </pc:spChg>
      </pc:sldChg>
      <pc:sldChg chg="addSp delSp modSp mod delDesignElem">
        <pc:chgData name="Eslam Ibrahim" userId="24693b8730062a9f" providerId="LiveId" clId="{A4DBA6D8-0F08-4A87-BD5D-561071B971B2}" dt="2025-03-14T20:31:00.282" v="778" actId="108"/>
        <pc:sldMkLst>
          <pc:docMk/>
          <pc:sldMk cId="3555496091" sldId="469"/>
        </pc:sldMkLst>
        <pc:spChg chg="mod">
          <ac:chgData name="Eslam Ibrahim" userId="24693b8730062a9f" providerId="LiveId" clId="{A4DBA6D8-0F08-4A87-BD5D-561071B971B2}" dt="2025-02-16T05:14:33.626" v="574"/>
          <ac:spMkLst>
            <pc:docMk/>
            <pc:sldMk cId="3555496091" sldId="469"/>
            <ac:spMk id="2" creationId="{8FA20B5B-2636-94E2-31C2-8A68015F8ED5}"/>
          </ac:spMkLst>
        </pc:spChg>
        <pc:spChg chg="mod">
          <ac:chgData name="Eslam Ibrahim" userId="24693b8730062a9f" providerId="LiveId" clId="{A4DBA6D8-0F08-4A87-BD5D-561071B971B2}" dt="2025-03-14T20:31:00.282" v="778" actId="108"/>
          <ac:spMkLst>
            <pc:docMk/>
            <pc:sldMk cId="3555496091" sldId="469"/>
            <ac:spMk id="5" creationId="{4149A235-94D6-76C5-7749-905388C9EC5A}"/>
          </ac:spMkLst>
        </pc:spChg>
        <pc:spChg chg="add del">
          <ac:chgData name="Eslam Ibrahim" userId="24693b8730062a9f" providerId="LiveId" clId="{A4DBA6D8-0F08-4A87-BD5D-561071B971B2}" dt="2025-02-16T05:14:33.626" v="574"/>
          <ac:spMkLst>
            <pc:docMk/>
            <pc:sldMk cId="3555496091" sldId="469"/>
            <ac:spMk id="8" creationId="{100EDD19-6802-4EC3-95CE-CFFAB042CFD6}"/>
          </ac:spMkLst>
        </pc:spChg>
        <pc:spChg chg="add del">
          <ac:chgData name="Eslam Ibrahim" userId="24693b8730062a9f" providerId="LiveId" clId="{A4DBA6D8-0F08-4A87-BD5D-561071B971B2}" dt="2025-02-16T05:14:33.626" v="574"/>
          <ac:spMkLst>
            <pc:docMk/>
            <pc:sldMk cId="3555496091" sldId="469"/>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3824474927" sldId="470"/>
        </pc:sldMkLst>
        <pc:spChg chg="mod">
          <ac:chgData name="Eslam Ibrahim" userId="24693b8730062a9f" providerId="LiveId" clId="{A4DBA6D8-0F08-4A87-BD5D-561071B971B2}" dt="2025-02-16T05:14:33.626" v="574"/>
          <ac:spMkLst>
            <pc:docMk/>
            <pc:sldMk cId="3824474927" sldId="470"/>
            <ac:spMk id="2" creationId="{8FA20B5B-2636-94E2-31C2-8A68015F8ED5}"/>
          </ac:spMkLst>
        </pc:spChg>
        <pc:spChg chg="mod">
          <ac:chgData name="Eslam Ibrahim" userId="24693b8730062a9f" providerId="LiveId" clId="{A4DBA6D8-0F08-4A87-BD5D-561071B971B2}" dt="2025-02-16T04:28:20.224" v="243" actId="404"/>
          <ac:spMkLst>
            <pc:docMk/>
            <pc:sldMk cId="3824474927" sldId="470"/>
            <ac:spMk id="5" creationId="{4149A235-94D6-76C5-7749-905388C9EC5A}"/>
          </ac:spMkLst>
        </pc:spChg>
        <pc:spChg chg="add del">
          <ac:chgData name="Eslam Ibrahim" userId="24693b8730062a9f" providerId="LiveId" clId="{A4DBA6D8-0F08-4A87-BD5D-561071B971B2}" dt="2025-02-16T05:14:33.626" v="574"/>
          <ac:spMkLst>
            <pc:docMk/>
            <pc:sldMk cId="3824474927" sldId="470"/>
            <ac:spMk id="8" creationId="{100EDD19-6802-4EC3-95CE-CFFAB042CFD6}"/>
          </ac:spMkLst>
        </pc:spChg>
        <pc:spChg chg="add del">
          <ac:chgData name="Eslam Ibrahim" userId="24693b8730062a9f" providerId="LiveId" clId="{A4DBA6D8-0F08-4A87-BD5D-561071B971B2}" dt="2025-02-16T05:14:33.626" v="574"/>
          <ac:spMkLst>
            <pc:docMk/>
            <pc:sldMk cId="3824474927" sldId="470"/>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1920691105" sldId="471"/>
        </pc:sldMkLst>
        <pc:spChg chg="mod">
          <ac:chgData name="Eslam Ibrahim" userId="24693b8730062a9f" providerId="LiveId" clId="{A4DBA6D8-0F08-4A87-BD5D-561071B971B2}" dt="2025-02-16T05:14:33.626" v="574"/>
          <ac:spMkLst>
            <pc:docMk/>
            <pc:sldMk cId="1920691105" sldId="471"/>
            <ac:spMk id="2" creationId="{8FA20B5B-2636-94E2-31C2-8A68015F8ED5}"/>
          </ac:spMkLst>
        </pc:spChg>
        <pc:spChg chg="mod">
          <ac:chgData name="Eslam Ibrahim" userId="24693b8730062a9f" providerId="LiveId" clId="{A4DBA6D8-0F08-4A87-BD5D-561071B971B2}" dt="2025-02-16T05:14:33.626" v="574"/>
          <ac:spMkLst>
            <pc:docMk/>
            <pc:sldMk cId="1920691105" sldId="471"/>
            <ac:spMk id="5" creationId="{4149A235-94D6-76C5-7749-905388C9EC5A}"/>
          </ac:spMkLst>
        </pc:spChg>
        <pc:spChg chg="add del">
          <ac:chgData name="Eslam Ibrahim" userId="24693b8730062a9f" providerId="LiveId" clId="{A4DBA6D8-0F08-4A87-BD5D-561071B971B2}" dt="2025-02-16T05:14:33.626" v="574"/>
          <ac:spMkLst>
            <pc:docMk/>
            <pc:sldMk cId="1920691105" sldId="471"/>
            <ac:spMk id="8" creationId="{100EDD19-6802-4EC3-95CE-CFFAB042CFD6}"/>
          </ac:spMkLst>
        </pc:spChg>
        <pc:spChg chg="add del">
          <ac:chgData name="Eslam Ibrahim" userId="24693b8730062a9f" providerId="LiveId" clId="{A4DBA6D8-0F08-4A87-BD5D-561071B971B2}" dt="2025-02-16T05:14:33.626" v="574"/>
          <ac:spMkLst>
            <pc:docMk/>
            <pc:sldMk cId="1920691105" sldId="471"/>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3595028109" sldId="472"/>
        </pc:sldMkLst>
        <pc:spChg chg="mod">
          <ac:chgData name="Eslam Ibrahim" userId="24693b8730062a9f" providerId="LiveId" clId="{A4DBA6D8-0F08-4A87-BD5D-561071B971B2}" dt="2025-02-16T05:14:33.626" v="574"/>
          <ac:spMkLst>
            <pc:docMk/>
            <pc:sldMk cId="3595028109" sldId="472"/>
            <ac:spMk id="2" creationId="{8FA20B5B-2636-94E2-31C2-8A68015F8ED5}"/>
          </ac:spMkLst>
        </pc:spChg>
        <pc:spChg chg="add del">
          <ac:chgData name="Eslam Ibrahim" userId="24693b8730062a9f" providerId="LiveId" clId="{A4DBA6D8-0F08-4A87-BD5D-561071B971B2}" dt="2025-02-16T05:14:33.626" v="574"/>
          <ac:spMkLst>
            <pc:docMk/>
            <pc:sldMk cId="3595028109" sldId="472"/>
            <ac:spMk id="8" creationId="{100EDD19-6802-4EC3-95CE-CFFAB042CFD6}"/>
          </ac:spMkLst>
        </pc:spChg>
        <pc:spChg chg="add del">
          <ac:chgData name="Eslam Ibrahim" userId="24693b8730062a9f" providerId="LiveId" clId="{A4DBA6D8-0F08-4A87-BD5D-561071B971B2}" dt="2025-02-16T05:14:33.626" v="574"/>
          <ac:spMkLst>
            <pc:docMk/>
            <pc:sldMk cId="3595028109" sldId="472"/>
            <ac:spMk id="10" creationId="{DB17E863-922E-4C26-BD64-E8FD41D28661}"/>
          </ac:spMkLst>
        </pc:spChg>
        <pc:picChg chg="mod">
          <ac:chgData name="Eslam Ibrahim" userId="24693b8730062a9f" providerId="LiveId" clId="{A4DBA6D8-0F08-4A87-BD5D-561071B971B2}" dt="2025-02-16T05:14:33.626" v="574"/>
          <ac:picMkLst>
            <pc:docMk/>
            <pc:sldMk cId="3595028109" sldId="472"/>
            <ac:picMk id="9" creationId="{E1CF8188-1004-ABD4-F0F0-047FD1913B67}"/>
          </ac:picMkLst>
        </pc:picChg>
      </pc:sldChg>
      <pc:sldChg chg="addSp delSp modSp delDesignElem">
        <pc:chgData name="Eslam Ibrahim" userId="24693b8730062a9f" providerId="LiveId" clId="{A4DBA6D8-0F08-4A87-BD5D-561071B971B2}" dt="2025-02-16T05:14:33.626" v="574"/>
        <pc:sldMkLst>
          <pc:docMk/>
          <pc:sldMk cId="287723094" sldId="473"/>
        </pc:sldMkLst>
        <pc:spChg chg="add del">
          <ac:chgData name="Eslam Ibrahim" userId="24693b8730062a9f" providerId="LiveId" clId="{A4DBA6D8-0F08-4A87-BD5D-561071B971B2}" dt="2025-02-16T05:14:33.626" v="574"/>
          <ac:spMkLst>
            <pc:docMk/>
            <pc:sldMk cId="287723094" sldId="473"/>
            <ac:spMk id="51" creationId="{53B021B3-DE93-4AB7-8A18-CF5F1CED88B8}"/>
          </ac:spMkLst>
        </pc:spChg>
        <pc:spChg chg="add del">
          <ac:chgData name="Eslam Ibrahim" userId="24693b8730062a9f" providerId="LiveId" clId="{A4DBA6D8-0F08-4A87-BD5D-561071B971B2}" dt="2025-02-16T05:14:33.626" v="574"/>
          <ac:spMkLst>
            <pc:docMk/>
            <pc:sldMk cId="287723094" sldId="473"/>
            <ac:spMk id="53" creationId="{52D502E5-F6B4-4D58-B4AE-FC466FF15EE8}"/>
          </ac:spMkLst>
        </pc:spChg>
        <pc:spChg chg="add del">
          <ac:chgData name="Eslam Ibrahim" userId="24693b8730062a9f" providerId="LiveId" clId="{A4DBA6D8-0F08-4A87-BD5D-561071B971B2}" dt="2025-02-16T05:14:33.626" v="574"/>
          <ac:spMkLst>
            <pc:docMk/>
            <pc:sldMk cId="287723094" sldId="473"/>
            <ac:spMk id="55" creationId="{9DECDBF4-02B6-4BB4-B65B-B8107AD6A9E8}"/>
          </ac:spMkLst>
        </pc:spChg>
        <pc:graphicFrameChg chg="mod">
          <ac:chgData name="Eslam Ibrahim" userId="24693b8730062a9f" providerId="LiveId" clId="{A4DBA6D8-0F08-4A87-BD5D-561071B971B2}" dt="2025-02-16T04:19:26.528" v="127"/>
          <ac:graphicFrameMkLst>
            <pc:docMk/>
            <pc:sldMk cId="287723094" sldId="473"/>
            <ac:graphicFrameMk id="12" creationId="{37EE45AF-843F-12C4-AB3A-1DAA3283D7B6}"/>
          </ac:graphicFrameMkLst>
        </pc:graphicFrameChg>
      </pc:sldChg>
      <pc:sldChg chg="addSp delSp modSp delDesignElem">
        <pc:chgData name="Eslam Ibrahim" userId="24693b8730062a9f" providerId="LiveId" clId="{A4DBA6D8-0F08-4A87-BD5D-561071B971B2}" dt="2025-02-16T05:14:33.626" v="574"/>
        <pc:sldMkLst>
          <pc:docMk/>
          <pc:sldMk cId="1738164418" sldId="474"/>
        </pc:sldMkLst>
        <pc:spChg chg="mod">
          <ac:chgData name="Eslam Ibrahim" userId="24693b8730062a9f" providerId="LiveId" clId="{A4DBA6D8-0F08-4A87-BD5D-561071B971B2}" dt="2025-02-16T05:14:33.626" v="574"/>
          <ac:spMkLst>
            <pc:docMk/>
            <pc:sldMk cId="1738164418" sldId="474"/>
            <ac:spMk id="2" creationId="{8FA20B5B-2636-94E2-31C2-8A68015F8ED5}"/>
          </ac:spMkLst>
        </pc:spChg>
        <pc:spChg chg="add del">
          <ac:chgData name="Eslam Ibrahim" userId="24693b8730062a9f" providerId="LiveId" clId="{A4DBA6D8-0F08-4A87-BD5D-561071B971B2}" dt="2025-02-16T05:14:33.626" v="574"/>
          <ac:spMkLst>
            <pc:docMk/>
            <pc:sldMk cId="1738164418" sldId="474"/>
            <ac:spMk id="8" creationId="{100EDD19-6802-4EC3-95CE-CFFAB042CFD6}"/>
          </ac:spMkLst>
        </pc:spChg>
        <pc:spChg chg="add del">
          <ac:chgData name="Eslam Ibrahim" userId="24693b8730062a9f" providerId="LiveId" clId="{A4DBA6D8-0F08-4A87-BD5D-561071B971B2}" dt="2025-02-16T05:14:33.626" v="574"/>
          <ac:spMkLst>
            <pc:docMk/>
            <pc:sldMk cId="1738164418" sldId="474"/>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3171351206" sldId="476"/>
        </pc:sldMkLst>
        <pc:spChg chg="mod">
          <ac:chgData name="Eslam Ibrahim" userId="24693b8730062a9f" providerId="LiveId" clId="{A4DBA6D8-0F08-4A87-BD5D-561071B971B2}" dt="2025-02-16T05:14:33.626" v="574"/>
          <ac:spMkLst>
            <pc:docMk/>
            <pc:sldMk cId="3171351206" sldId="476"/>
            <ac:spMk id="2" creationId="{8FA20B5B-2636-94E2-31C2-8A68015F8ED5}"/>
          </ac:spMkLst>
        </pc:spChg>
        <pc:spChg chg="mod">
          <ac:chgData name="Eslam Ibrahim" userId="24693b8730062a9f" providerId="LiveId" clId="{A4DBA6D8-0F08-4A87-BD5D-561071B971B2}" dt="2025-02-16T05:14:13.402" v="519"/>
          <ac:spMkLst>
            <pc:docMk/>
            <pc:sldMk cId="3171351206" sldId="476"/>
            <ac:spMk id="3" creationId="{EA8454B0-1BC0-16A3-30EC-AE43ED2148A2}"/>
          </ac:spMkLst>
        </pc:spChg>
        <pc:spChg chg="add del">
          <ac:chgData name="Eslam Ibrahim" userId="24693b8730062a9f" providerId="LiveId" clId="{A4DBA6D8-0F08-4A87-BD5D-561071B971B2}" dt="2025-02-16T05:14:33.626" v="574"/>
          <ac:spMkLst>
            <pc:docMk/>
            <pc:sldMk cId="3171351206" sldId="476"/>
            <ac:spMk id="8" creationId="{100EDD19-6802-4EC3-95CE-CFFAB042CFD6}"/>
          </ac:spMkLst>
        </pc:spChg>
        <pc:spChg chg="add del">
          <ac:chgData name="Eslam Ibrahim" userId="24693b8730062a9f" providerId="LiveId" clId="{A4DBA6D8-0F08-4A87-BD5D-561071B971B2}" dt="2025-02-16T05:14:33.626" v="574"/>
          <ac:spMkLst>
            <pc:docMk/>
            <pc:sldMk cId="3171351206" sldId="476"/>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1215617677" sldId="477"/>
        </pc:sldMkLst>
        <pc:spChg chg="mod">
          <ac:chgData name="Eslam Ibrahim" userId="24693b8730062a9f" providerId="LiveId" clId="{A4DBA6D8-0F08-4A87-BD5D-561071B971B2}" dt="2025-02-16T05:14:33.626" v="574"/>
          <ac:spMkLst>
            <pc:docMk/>
            <pc:sldMk cId="1215617677" sldId="477"/>
            <ac:spMk id="2" creationId="{8FA20B5B-2636-94E2-31C2-8A68015F8ED5}"/>
          </ac:spMkLst>
        </pc:spChg>
        <pc:spChg chg="add del">
          <ac:chgData name="Eslam Ibrahim" userId="24693b8730062a9f" providerId="LiveId" clId="{A4DBA6D8-0F08-4A87-BD5D-561071B971B2}" dt="2025-02-16T05:14:33.626" v="574"/>
          <ac:spMkLst>
            <pc:docMk/>
            <pc:sldMk cId="1215617677" sldId="477"/>
            <ac:spMk id="8" creationId="{100EDD19-6802-4EC3-95CE-CFFAB042CFD6}"/>
          </ac:spMkLst>
        </pc:spChg>
        <pc:spChg chg="add del">
          <ac:chgData name="Eslam Ibrahim" userId="24693b8730062a9f" providerId="LiveId" clId="{A4DBA6D8-0F08-4A87-BD5D-561071B971B2}" dt="2025-02-16T05:14:33.626" v="574"/>
          <ac:spMkLst>
            <pc:docMk/>
            <pc:sldMk cId="1215617677" sldId="477"/>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2865376975" sldId="478"/>
        </pc:sldMkLst>
        <pc:spChg chg="mod">
          <ac:chgData name="Eslam Ibrahim" userId="24693b8730062a9f" providerId="LiveId" clId="{A4DBA6D8-0F08-4A87-BD5D-561071B971B2}" dt="2025-02-16T05:14:33.626" v="574"/>
          <ac:spMkLst>
            <pc:docMk/>
            <pc:sldMk cId="2865376975" sldId="478"/>
            <ac:spMk id="2" creationId="{8FA20B5B-2636-94E2-31C2-8A68015F8ED5}"/>
          </ac:spMkLst>
        </pc:spChg>
        <pc:spChg chg="mod">
          <ac:chgData name="Eslam Ibrahim" userId="24693b8730062a9f" providerId="LiveId" clId="{A4DBA6D8-0F08-4A87-BD5D-561071B971B2}" dt="2025-02-16T05:14:13.402" v="519"/>
          <ac:spMkLst>
            <pc:docMk/>
            <pc:sldMk cId="2865376975" sldId="478"/>
            <ac:spMk id="3" creationId="{EA8454B0-1BC0-16A3-30EC-AE43ED2148A2}"/>
          </ac:spMkLst>
        </pc:spChg>
        <pc:spChg chg="add del">
          <ac:chgData name="Eslam Ibrahim" userId="24693b8730062a9f" providerId="LiveId" clId="{A4DBA6D8-0F08-4A87-BD5D-561071B971B2}" dt="2025-02-16T05:14:33.626" v="574"/>
          <ac:spMkLst>
            <pc:docMk/>
            <pc:sldMk cId="2865376975" sldId="478"/>
            <ac:spMk id="8" creationId="{100EDD19-6802-4EC3-95CE-CFFAB042CFD6}"/>
          </ac:spMkLst>
        </pc:spChg>
        <pc:spChg chg="add del">
          <ac:chgData name="Eslam Ibrahim" userId="24693b8730062a9f" providerId="LiveId" clId="{A4DBA6D8-0F08-4A87-BD5D-561071B971B2}" dt="2025-02-16T05:14:33.626" v="574"/>
          <ac:spMkLst>
            <pc:docMk/>
            <pc:sldMk cId="2865376975" sldId="478"/>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1576595144" sldId="480"/>
        </pc:sldMkLst>
        <pc:spChg chg="mod">
          <ac:chgData name="Eslam Ibrahim" userId="24693b8730062a9f" providerId="LiveId" clId="{A4DBA6D8-0F08-4A87-BD5D-561071B971B2}" dt="2025-02-16T05:14:33.626" v="574"/>
          <ac:spMkLst>
            <pc:docMk/>
            <pc:sldMk cId="1576595144" sldId="480"/>
            <ac:spMk id="2" creationId="{8FA20B5B-2636-94E2-31C2-8A68015F8ED5}"/>
          </ac:spMkLst>
        </pc:spChg>
        <pc:spChg chg="mod">
          <ac:chgData name="Eslam Ibrahim" userId="24693b8730062a9f" providerId="LiveId" clId="{A4DBA6D8-0F08-4A87-BD5D-561071B971B2}" dt="2025-02-16T05:14:13.402" v="519"/>
          <ac:spMkLst>
            <pc:docMk/>
            <pc:sldMk cId="1576595144" sldId="480"/>
            <ac:spMk id="3" creationId="{EA8454B0-1BC0-16A3-30EC-AE43ED2148A2}"/>
          </ac:spMkLst>
        </pc:spChg>
        <pc:spChg chg="add del">
          <ac:chgData name="Eslam Ibrahim" userId="24693b8730062a9f" providerId="LiveId" clId="{A4DBA6D8-0F08-4A87-BD5D-561071B971B2}" dt="2025-02-16T05:14:33.626" v="574"/>
          <ac:spMkLst>
            <pc:docMk/>
            <pc:sldMk cId="1576595144" sldId="480"/>
            <ac:spMk id="8" creationId="{100EDD19-6802-4EC3-95CE-CFFAB042CFD6}"/>
          </ac:spMkLst>
        </pc:spChg>
        <pc:spChg chg="add del">
          <ac:chgData name="Eslam Ibrahim" userId="24693b8730062a9f" providerId="LiveId" clId="{A4DBA6D8-0F08-4A87-BD5D-561071B971B2}" dt="2025-02-16T05:14:33.626" v="574"/>
          <ac:spMkLst>
            <pc:docMk/>
            <pc:sldMk cId="1576595144" sldId="480"/>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2497210908" sldId="481"/>
        </pc:sldMkLst>
        <pc:spChg chg="mod">
          <ac:chgData name="Eslam Ibrahim" userId="24693b8730062a9f" providerId="LiveId" clId="{A4DBA6D8-0F08-4A87-BD5D-561071B971B2}" dt="2025-02-16T05:14:33.626" v="574"/>
          <ac:spMkLst>
            <pc:docMk/>
            <pc:sldMk cId="2497210908" sldId="481"/>
            <ac:spMk id="2" creationId="{8FA20B5B-2636-94E2-31C2-8A68015F8ED5}"/>
          </ac:spMkLst>
        </pc:spChg>
        <pc:spChg chg="add del">
          <ac:chgData name="Eslam Ibrahim" userId="24693b8730062a9f" providerId="LiveId" clId="{A4DBA6D8-0F08-4A87-BD5D-561071B971B2}" dt="2025-02-16T05:14:33.626" v="574"/>
          <ac:spMkLst>
            <pc:docMk/>
            <pc:sldMk cId="2497210908" sldId="481"/>
            <ac:spMk id="8" creationId="{100EDD19-6802-4EC3-95CE-CFFAB042CFD6}"/>
          </ac:spMkLst>
        </pc:spChg>
        <pc:spChg chg="add del">
          <ac:chgData name="Eslam Ibrahim" userId="24693b8730062a9f" providerId="LiveId" clId="{A4DBA6D8-0F08-4A87-BD5D-561071B971B2}" dt="2025-02-16T05:14:33.626" v="574"/>
          <ac:spMkLst>
            <pc:docMk/>
            <pc:sldMk cId="2497210908" sldId="481"/>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3602604715" sldId="483"/>
        </pc:sldMkLst>
        <pc:spChg chg="mod">
          <ac:chgData name="Eslam Ibrahim" userId="24693b8730062a9f" providerId="LiveId" clId="{A4DBA6D8-0F08-4A87-BD5D-561071B971B2}" dt="2025-02-16T05:14:33.626" v="574"/>
          <ac:spMkLst>
            <pc:docMk/>
            <pc:sldMk cId="3602604715" sldId="483"/>
            <ac:spMk id="2" creationId="{8FA20B5B-2636-94E2-31C2-8A68015F8ED5}"/>
          </ac:spMkLst>
        </pc:spChg>
        <pc:spChg chg="add del">
          <ac:chgData name="Eslam Ibrahim" userId="24693b8730062a9f" providerId="LiveId" clId="{A4DBA6D8-0F08-4A87-BD5D-561071B971B2}" dt="2025-02-16T05:14:33.626" v="574"/>
          <ac:spMkLst>
            <pc:docMk/>
            <pc:sldMk cId="3602604715" sldId="483"/>
            <ac:spMk id="8" creationId="{100EDD19-6802-4EC3-95CE-CFFAB042CFD6}"/>
          </ac:spMkLst>
        </pc:spChg>
        <pc:spChg chg="add del">
          <ac:chgData name="Eslam Ibrahim" userId="24693b8730062a9f" providerId="LiveId" clId="{A4DBA6D8-0F08-4A87-BD5D-561071B971B2}" dt="2025-02-16T05:14:33.626" v="574"/>
          <ac:spMkLst>
            <pc:docMk/>
            <pc:sldMk cId="3602604715" sldId="483"/>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2421608951" sldId="485"/>
        </pc:sldMkLst>
        <pc:spChg chg="mod">
          <ac:chgData name="Eslam Ibrahim" userId="24693b8730062a9f" providerId="LiveId" clId="{A4DBA6D8-0F08-4A87-BD5D-561071B971B2}" dt="2025-02-16T05:14:33.626" v="574"/>
          <ac:spMkLst>
            <pc:docMk/>
            <pc:sldMk cId="2421608951" sldId="485"/>
            <ac:spMk id="2" creationId="{8FA20B5B-2636-94E2-31C2-8A68015F8ED5}"/>
          </ac:spMkLst>
        </pc:spChg>
        <pc:spChg chg="mod">
          <ac:chgData name="Eslam Ibrahim" userId="24693b8730062a9f" providerId="LiveId" clId="{A4DBA6D8-0F08-4A87-BD5D-561071B971B2}" dt="2025-02-16T05:14:13.402" v="519"/>
          <ac:spMkLst>
            <pc:docMk/>
            <pc:sldMk cId="2421608951" sldId="485"/>
            <ac:spMk id="3" creationId="{EA8454B0-1BC0-16A3-30EC-AE43ED2148A2}"/>
          </ac:spMkLst>
        </pc:spChg>
        <pc:spChg chg="add del">
          <ac:chgData name="Eslam Ibrahim" userId="24693b8730062a9f" providerId="LiveId" clId="{A4DBA6D8-0F08-4A87-BD5D-561071B971B2}" dt="2025-02-16T05:14:33.626" v="574"/>
          <ac:spMkLst>
            <pc:docMk/>
            <pc:sldMk cId="2421608951" sldId="485"/>
            <ac:spMk id="8" creationId="{100EDD19-6802-4EC3-95CE-CFFAB042CFD6}"/>
          </ac:spMkLst>
        </pc:spChg>
        <pc:spChg chg="add del">
          <ac:chgData name="Eslam Ibrahim" userId="24693b8730062a9f" providerId="LiveId" clId="{A4DBA6D8-0F08-4A87-BD5D-561071B971B2}" dt="2025-02-16T05:14:33.626" v="574"/>
          <ac:spMkLst>
            <pc:docMk/>
            <pc:sldMk cId="2421608951" sldId="485"/>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1826531165" sldId="486"/>
        </pc:sldMkLst>
        <pc:spChg chg="mod">
          <ac:chgData name="Eslam Ibrahim" userId="24693b8730062a9f" providerId="LiveId" clId="{A4DBA6D8-0F08-4A87-BD5D-561071B971B2}" dt="2025-02-16T05:14:33.626" v="574"/>
          <ac:spMkLst>
            <pc:docMk/>
            <pc:sldMk cId="1826531165" sldId="486"/>
            <ac:spMk id="2" creationId="{8FA20B5B-2636-94E2-31C2-8A68015F8ED5}"/>
          </ac:spMkLst>
        </pc:spChg>
        <pc:spChg chg="add del">
          <ac:chgData name="Eslam Ibrahim" userId="24693b8730062a9f" providerId="LiveId" clId="{A4DBA6D8-0F08-4A87-BD5D-561071B971B2}" dt="2025-02-16T05:14:33.626" v="574"/>
          <ac:spMkLst>
            <pc:docMk/>
            <pc:sldMk cId="1826531165" sldId="486"/>
            <ac:spMk id="8" creationId="{100EDD19-6802-4EC3-95CE-CFFAB042CFD6}"/>
          </ac:spMkLst>
        </pc:spChg>
        <pc:spChg chg="add del">
          <ac:chgData name="Eslam Ibrahim" userId="24693b8730062a9f" providerId="LiveId" clId="{A4DBA6D8-0F08-4A87-BD5D-561071B971B2}" dt="2025-02-16T05:14:33.626" v="574"/>
          <ac:spMkLst>
            <pc:docMk/>
            <pc:sldMk cId="1826531165" sldId="486"/>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567305443" sldId="487"/>
        </pc:sldMkLst>
        <pc:spChg chg="mod">
          <ac:chgData name="Eslam Ibrahim" userId="24693b8730062a9f" providerId="LiveId" clId="{A4DBA6D8-0F08-4A87-BD5D-561071B971B2}" dt="2025-02-16T05:14:33.626" v="574"/>
          <ac:spMkLst>
            <pc:docMk/>
            <pc:sldMk cId="567305443" sldId="487"/>
            <ac:spMk id="2" creationId="{8FA20B5B-2636-94E2-31C2-8A68015F8ED5}"/>
          </ac:spMkLst>
        </pc:spChg>
        <pc:spChg chg="add del">
          <ac:chgData name="Eslam Ibrahim" userId="24693b8730062a9f" providerId="LiveId" clId="{A4DBA6D8-0F08-4A87-BD5D-561071B971B2}" dt="2025-02-16T05:14:33.626" v="574"/>
          <ac:spMkLst>
            <pc:docMk/>
            <pc:sldMk cId="567305443" sldId="487"/>
            <ac:spMk id="8" creationId="{100EDD19-6802-4EC3-95CE-CFFAB042CFD6}"/>
          </ac:spMkLst>
        </pc:spChg>
        <pc:spChg chg="add del">
          <ac:chgData name="Eslam Ibrahim" userId="24693b8730062a9f" providerId="LiveId" clId="{A4DBA6D8-0F08-4A87-BD5D-561071B971B2}" dt="2025-02-16T05:14:33.626" v="574"/>
          <ac:spMkLst>
            <pc:docMk/>
            <pc:sldMk cId="567305443" sldId="487"/>
            <ac:spMk id="10" creationId="{DB17E863-922E-4C26-BD64-E8FD41D28661}"/>
          </ac:spMkLst>
        </pc:spChg>
        <pc:picChg chg="mod">
          <ac:chgData name="Eslam Ibrahim" userId="24693b8730062a9f" providerId="LiveId" clId="{A4DBA6D8-0F08-4A87-BD5D-561071B971B2}" dt="2025-02-16T05:14:33.626" v="574"/>
          <ac:picMkLst>
            <pc:docMk/>
            <pc:sldMk cId="567305443" sldId="487"/>
            <ac:picMk id="5" creationId="{0B3FC0BE-E7F6-A528-6865-017FDCC8678F}"/>
          </ac:picMkLst>
        </pc:picChg>
      </pc:sldChg>
      <pc:sldChg chg="addSp delSp modSp mod delDesignElem">
        <pc:chgData name="Eslam Ibrahim" userId="24693b8730062a9f" providerId="LiveId" clId="{A4DBA6D8-0F08-4A87-BD5D-561071B971B2}" dt="2025-02-16T05:14:33.626" v="574"/>
        <pc:sldMkLst>
          <pc:docMk/>
          <pc:sldMk cId="1364817335" sldId="488"/>
        </pc:sldMkLst>
        <pc:spChg chg="mod">
          <ac:chgData name="Eslam Ibrahim" userId="24693b8730062a9f" providerId="LiveId" clId="{A4DBA6D8-0F08-4A87-BD5D-561071B971B2}" dt="2025-02-16T05:14:33.626" v="574"/>
          <ac:spMkLst>
            <pc:docMk/>
            <pc:sldMk cId="1364817335" sldId="488"/>
            <ac:spMk id="2" creationId="{8FA20B5B-2636-94E2-31C2-8A68015F8ED5}"/>
          </ac:spMkLst>
        </pc:spChg>
        <pc:spChg chg="add del">
          <ac:chgData name="Eslam Ibrahim" userId="24693b8730062a9f" providerId="LiveId" clId="{A4DBA6D8-0F08-4A87-BD5D-561071B971B2}" dt="2025-02-16T05:14:33.626" v="574"/>
          <ac:spMkLst>
            <pc:docMk/>
            <pc:sldMk cId="1364817335" sldId="488"/>
            <ac:spMk id="8" creationId="{100EDD19-6802-4EC3-95CE-CFFAB042CFD6}"/>
          </ac:spMkLst>
        </pc:spChg>
        <pc:spChg chg="add del">
          <ac:chgData name="Eslam Ibrahim" userId="24693b8730062a9f" providerId="LiveId" clId="{A4DBA6D8-0F08-4A87-BD5D-561071B971B2}" dt="2025-02-16T05:14:33.626" v="574"/>
          <ac:spMkLst>
            <pc:docMk/>
            <pc:sldMk cId="1364817335" sldId="488"/>
            <ac:spMk id="10" creationId="{DB17E863-922E-4C26-BD64-E8FD41D28661}"/>
          </ac:spMkLst>
        </pc:spChg>
        <pc:spChg chg="mod">
          <ac:chgData name="Eslam Ibrahim" userId="24693b8730062a9f" providerId="LiveId" clId="{A4DBA6D8-0F08-4A87-BD5D-561071B971B2}" dt="2025-02-16T05:14:33.626" v="574"/>
          <ac:spMkLst>
            <pc:docMk/>
            <pc:sldMk cId="1364817335" sldId="488"/>
            <ac:spMk id="11" creationId="{47481CAB-96F5-ED76-EE23-055BE593102A}"/>
          </ac:spMkLst>
        </pc:spChg>
      </pc:sldChg>
      <pc:sldChg chg="addSp delSp modSp delDesignElem">
        <pc:chgData name="Eslam Ibrahim" userId="24693b8730062a9f" providerId="LiveId" clId="{A4DBA6D8-0F08-4A87-BD5D-561071B971B2}" dt="2025-02-16T05:14:33.626" v="574"/>
        <pc:sldMkLst>
          <pc:docMk/>
          <pc:sldMk cId="3505163504" sldId="489"/>
        </pc:sldMkLst>
        <pc:spChg chg="mod">
          <ac:chgData name="Eslam Ibrahim" userId="24693b8730062a9f" providerId="LiveId" clId="{A4DBA6D8-0F08-4A87-BD5D-561071B971B2}" dt="2025-02-16T05:14:33.626" v="574"/>
          <ac:spMkLst>
            <pc:docMk/>
            <pc:sldMk cId="3505163504" sldId="489"/>
            <ac:spMk id="2" creationId="{8FA20B5B-2636-94E2-31C2-8A68015F8ED5}"/>
          </ac:spMkLst>
        </pc:spChg>
        <pc:spChg chg="add del">
          <ac:chgData name="Eslam Ibrahim" userId="24693b8730062a9f" providerId="LiveId" clId="{A4DBA6D8-0F08-4A87-BD5D-561071B971B2}" dt="2025-02-16T05:14:33.626" v="574"/>
          <ac:spMkLst>
            <pc:docMk/>
            <pc:sldMk cId="3505163504" sldId="489"/>
            <ac:spMk id="8" creationId="{100EDD19-6802-4EC3-95CE-CFFAB042CFD6}"/>
          </ac:spMkLst>
        </pc:spChg>
        <pc:spChg chg="add del">
          <ac:chgData name="Eslam Ibrahim" userId="24693b8730062a9f" providerId="LiveId" clId="{A4DBA6D8-0F08-4A87-BD5D-561071B971B2}" dt="2025-02-16T05:14:33.626" v="574"/>
          <ac:spMkLst>
            <pc:docMk/>
            <pc:sldMk cId="3505163504" sldId="489"/>
            <ac:spMk id="10" creationId="{DB17E863-922E-4C26-BD64-E8FD41D28661}"/>
          </ac:spMkLst>
        </pc:spChg>
        <pc:picChg chg="mod">
          <ac:chgData name="Eslam Ibrahim" userId="24693b8730062a9f" providerId="LiveId" clId="{A4DBA6D8-0F08-4A87-BD5D-561071B971B2}" dt="2025-02-16T05:14:33.626" v="574"/>
          <ac:picMkLst>
            <pc:docMk/>
            <pc:sldMk cId="3505163504" sldId="489"/>
            <ac:picMk id="4" creationId="{762B22F7-53F5-B60E-4817-B4E84DDEE0F6}"/>
          </ac:picMkLst>
        </pc:picChg>
      </pc:sldChg>
      <pc:sldChg chg="addSp delSp modSp delDesignElem">
        <pc:chgData name="Eslam Ibrahim" userId="24693b8730062a9f" providerId="LiveId" clId="{A4DBA6D8-0F08-4A87-BD5D-561071B971B2}" dt="2025-02-16T05:14:33.626" v="574"/>
        <pc:sldMkLst>
          <pc:docMk/>
          <pc:sldMk cId="2507307062" sldId="490"/>
        </pc:sldMkLst>
        <pc:spChg chg="mod">
          <ac:chgData name="Eslam Ibrahim" userId="24693b8730062a9f" providerId="LiveId" clId="{A4DBA6D8-0F08-4A87-BD5D-561071B971B2}" dt="2025-02-16T05:14:33.626" v="574"/>
          <ac:spMkLst>
            <pc:docMk/>
            <pc:sldMk cId="2507307062" sldId="490"/>
            <ac:spMk id="2" creationId="{8FA20B5B-2636-94E2-31C2-8A68015F8ED5}"/>
          </ac:spMkLst>
        </pc:spChg>
        <pc:spChg chg="add del">
          <ac:chgData name="Eslam Ibrahim" userId="24693b8730062a9f" providerId="LiveId" clId="{A4DBA6D8-0F08-4A87-BD5D-561071B971B2}" dt="2025-02-16T05:14:33.626" v="574"/>
          <ac:spMkLst>
            <pc:docMk/>
            <pc:sldMk cId="2507307062" sldId="490"/>
            <ac:spMk id="8" creationId="{100EDD19-6802-4EC3-95CE-CFFAB042CFD6}"/>
          </ac:spMkLst>
        </pc:spChg>
        <pc:spChg chg="add del">
          <ac:chgData name="Eslam Ibrahim" userId="24693b8730062a9f" providerId="LiveId" clId="{A4DBA6D8-0F08-4A87-BD5D-561071B971B2}" dt="2025-02-16T05:14:33.626" v="574"/>
          <ac:spMkLst>
            <pc:docMk/>
            <pc:sldMk cId="2507307062" sldId="490"/>
            <ac:spMk id="10" creationId="{DB17E863-922E-4C26-BD64-E8FD41D28661}"/>
          </ac:spMkLst>
        </pc:spChg>
        <pc:picChg chg="mod">
          <ac:chgData name="Eslam Ibrahim" userId="24693b8730062a9f" providerId="LiveId" clId="{A4DBA6D8-0F08-4A87-BD5D-561071B971B2}" dt="2025-02-16T05:14:33.626" v="574"/>
          <ac:picMkLst>
            <pc:docMk/>
            <pc:sldMk cId="2507307062" sldId="490"/>
            <ac:picMk id="7" creationId="{A2654577-3F45-EBE9-AA7D-A7FBF12485AF}"/>
          </ac:picMkLst>
        </pc:picChg>
      </pc:sldChg>
      <pc:sldChg chg="addSp delSp modSp delDesignElem">
        <pc:chgData name="Eslam Ibrahim" userId="24693b8730062a9f" providerId="LiveId" clId="{A4DBA6D8-0F08-4A87-BD5D-561071B971B2}" dt="2025-02-16T05:14:33.626" v="574"/>
        <pc:sldMkLst>
          <pc:docMk/>
          <pc:sldMk cId="694520660" sldId="491"/>
        </pc:sldMkLst>
        <pc:spChg chg="mod">
          <ac:chgData name="Eslam Ibrahim" userId="24693b8730062a9f" providerId="LiveId" clId="{A4DBA6D8-0F08-4A87-BD5D-561071B971B2}" dt="2025-02-16T05:14:33.626" v="574"/>
          <ac:spMkLst>
            <pc:docMk/>
            <pc:sldMk cId="694520660" sldId="491"/>
            <ac:spMk id="2" creationId="{8FA20B5B-2636-94E2-31C2-8A68015F8ED5}"/>
          </ac:spMkLst>
        </pc:spChg>
        <pc:spChg chg="add del">
          <ac:chgData name="Eslam Ibrahim" userId="24693b8730062a9f" providerId="LiveId" clId="{A4DBA6D8-0F08-4A87-BD5D-561071B971B2}" dt="2025-02-16T05:14:33.626" v="574"/>
          <ac:spMkLst>
            <pc:docMk/>
            <pc:sldMk cId="694520660" sldId="491"/>
            <ac:spMk id="8" creationId="{100EDD19-6802-4EC3-95CE-CFFAB042CFD6}"/>
          </ac:spMkLst>
        </pc:spChg>
        <pc:spChg chg="add del">
          <ac:chgData name="Eslam Ibrahim" userId="24693b8730062a9f" providerId="LiveId" clId="{A4DBA6D8-0F08-4A87-BD5D-561071B971B2}" dt="2025-02-16T05:14:33.626" v="574"/>
          <ac:spMkLst>
            <pc:docMk/>
            <pc:sldMk cId="694520660" sldId="491"/>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1868134585" sldId="492"/>
        </pc:sldMkLst>
        <pc:spChg chg="mod">
          <ac:chgData name="Eslam Ibrahim" userId="24693b8730062a9f" providerId="LiveId" clId="{A4DBA6D8-0F08-4A87-BD5D-561071B971B2}" dt="2025-02-16T05:14:33.626" v="574"/>
          <ac:spMkLst>
            <pc:docMk/>
            <pc:sldMk cId="1868134585" sldId="492"/>
            <ac:spMk id="2" creationId="{8FA20B5B-2636-94E2-31C2-8A68015F8ED5}"/>
          </ac:spMkLst>
        </pc:spChg>
        <pc:spChg chg="add del">
          <ac:chgData name="Eslam Ibrahim" userId="24693b8730062a9f" providerId="LiveId" clId="{A4DBA6D8-0F08-4A87-BD5D-561071B971B2}" dt="2025-02-16T05:14:33.626" v="574"/>
          <ac:spMkLst>
            <pc:docMk/>
            <pc:sldMk cId="1868134585" sldId="492"/>
            <ac:spMk id="8" creationId="{100EDD19-6802-4EC3-95CE-CFFAB042CFD6}"/>
          </ac:spMkLst>
        </pc:spChg>
        <pc:spChg chg="add del">
          <ac:chgData name="Eslam Ibrahim" userId="24693b8730062a9f" providerId="LiveId" clId="{A4DBA6D8-0F08-4A87-BD5D-561071B971B2}" dt="2025-02-16T05:14:33.626" v="574"/>
          <ac:spMkLst>
            <pc:docMk/>
            <pc:sldMk cId="1868134585" sldId="492"/>
            <ac:spMk id="10" creationId="{DB17E863-922E-4C26-BD64-E8FD41D28661}"/>
          </ac:spMkLst>
        </pc:spChg>
        <pc:picChg chg="mod">
          <ac:chgData name="Eslam Ibrahim" userId="24693b8730062a9f" providerId="LiveId" clId="{A4DBA6D8-0F08-4A87-BD5D-561071B971B2}" dt="2025-02-16T05:14:33.626" v="574"/>
          <ac:picMkLst>
            <pc:docMk/>
            <pc:sldMk cId="1868134585" sldId="492"/>
            <ac:picMk id="4" creationId="{8D1AAF77-3E99-5167-6BDE-1941D3043328}"/>
          </ac:picMkLst>
        </pc:picChg>
      </pc:sldChg>
      <pc:sldChg chg="addSp delSp modSp mod delDesignElem">
        <pc:chgData name="Eslam Ibrahim" userId="24693b8730062a9f" providerId="LiveId" clId="{A4DBA6D8-0F08-4A87-BD5D-561071B971B2}" dt="2025-02-16T05:14:33.626" v="574"/>
        <pc:sldMkLst>
          <pc:docMk/>
          <pc:sldMk cId="2061653025" sldId="493"/>
        </pc:sldMkLst>
        <pc:spChg chg="mod">
          <ac:chgData name="Eslam Ibrahim" userId="24693b8730062a9f" providerId="LiveId" clId="{A4DBA6D8-0F08-4A87-BD5D-561071B971B2}" dt="2025-02-16T05:14:33.626" v="574"/>
          <ac:spMkLst>
            <pc:docMk/>
            <pc:sldMk cId="2061653025" sldId="493"/>
            <ac:spMk id="2" creationId="{8FA20B5B-2636-94E2-31C2-8A68015F8ED5}"/>
          </ac:spMkLst>
        </pc:spChg>
        <pc:spChg chg="mod">
          <ac:chgData name="Eslam Ibrahim" userId="24693b8730062a9f" providerId="LiveId" clId="{A4DBA6D8-0F08-4A87-BD5D-561071B971B2}" dt="2025-02-16T05:14:33.626" v="574"/>
          <ac:spMkLst>
            <pc:docMk/>
            <pc:sldMk cId="2061653025" sldId="493"/>
            <ac:spMk id="5" creationId="{4149A235-94D6-76C5-7749-905388C9EC5A}"/>
          </ac:spMkLst>
        </pc:spChg>
        <pc:spChg chg="add del">
          <ac:chgData name="Eslam Ibrahim" userId="24693b8730062a9f" providerId="LiveId" clId="{A4DBA6D8-0F08-4A87-BD5D-561071B971B2}" dt="2025-02-16T05:14:33.626" v="574"/>
          <ac:spMkLst>
            <pc:docMk/>
            <pc:sldMk cId="2061653025" sldId="493"/>
            <ac:spMk id="8" creationId="{100EDD19-6802-4EC3-95CE-CFFAB042CFD6}"/>
          </ac:spMkLst>
        </pc:spChg>
        <pc:spChg chg="add del">
          <ac:chgData name="Eslam Ibrahim" userId="24693b8730062a9f" providerId="LiveId" clId="{A4DBA6D8-0F08-4A87-BD5D-561071B971B2}" dt="2025-02-16T05:14:33.626" v="574"/>
          <ac:spMkLst>
            <pc:docMk/>
            <pc:sldMk cId="2061653025" sldId="493"/>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1694027200" sldId="494"/>
        </pc:sldMkLst>
        <pc:spChg chg="mod">
          <ac:chgData name="Eslam Ibrahim" userId="24693b8730062a9f" providerId="LiveId" clId="{A4DBA6D8-0F08-4A87-BD5D-561071B971B2}" dt="2025-02-16T05:14:33.626" v="574"/>
          <ac:spMkLst>
            <pc:docMk/>
            <pc:sldMk cId="1694027200" sldId="494"/>
            <ac:spMk id="2" creationId="{8FA20B5B-2636-94E2-31C2-8A68015F8ED5}"/>
          </ac:spMkLst>
        </pc:spChg>
        <pc:spChg chg="add del">
          <ac:chgData name="Eslam Ibrahim" userId="24693b8730062a9f" providerId="LiveId" clId="{A4DBA6D8-0F08-4A87-BD5D-561071B971B2}" dt="2025-02-16T05:14:33.626" v="574"/>
          <ac:spMkLst>
            <pc:docMk/>
            <pc:sldMk cId="1694027200" sldId="494"/>
            <ac:spMk id="8" creationId="{100EDD19-6802-4EC3-95CE-CFFAB042CFD6}"/>
          </ac:spMkLst>
        </pc:spChg>
        <pc:spChg chg="add del">
          <ac:chgData name="Eslam Ibrahim" userId="24693b8730062a9f" providerId="LiveId" clId="{A4DBA6D8-0F08-4A87-BD5D-561071B971B2}" dt="2025-02-16T05:14:33.626" v="574"/>
          <ac:spMkLst>
            <pc:docMk/>
            <pc:sldMk cId="1694027200" sldId="494"/>
            <ac:spMk id="10" creationId="{DB17E863-922E-4C26-BD64-E8FD41D28661}"/>
          </ac:spMkLst>
        </pc:spChg>
      </pc:sldChg>
      <pc:sldChg chg="addSp delSp modSp mod delDesignElem">
        <pc:chgData name="Eslam Ibrahim" userId="24693b8730062a9f" providerId="LiveId" clId="{A4DBA6D8-0F08-4A87-BD5D-561071B971B2}" dt="2025-02-16T05:14:33.626" v="574"/>
        <pc:sldMkLst>
          <pc:docMk/>
          <pc:sldMk cId="3630856330" sldId="495"/>
        </pc:sldMkLst>
        <pc:spChg chg="mod">
          <ac:chgData name="Eslam Ibrahim" userId="24693b8730062a9f" providerId="LiveId" clId="{A4DBA6D8-0F08-4A87-BD5D-561071B971B2}" dt="2025-02-16T05:14:33.626" v="574"/>
          <ac:spMkLst>
            <pc:docMk/>
            <pc:sldMk cId="3630856330" sldId="495"/>
            <ac:spMk id="2" creationId="{8FA20B5B-2636-94E2-31C2-8A68015F8ED5}"/>
          </ac:spMkLst>
        </pc:spChg>
        <pc:spChg chg="mod">
          <ac:chgData name="Eslam Ibrahim" userId="24693b8730062a9f" providerId="LiveId" clId="{A4DBA6D8-0F08-4A87-BD5D-561071B971B2}" dt="2025-02-16T05:14:33.626" v="574"/>
          <ac:spMkLst>
            <pc:docMk/>
            <pc:sldMk cId="3630856330" sldId="495"/>
            <ac:spMk id="5" creationId="{4149A235-94D6-76C5-7749-905388C9EC5A}"/>
          </ac:spMkLst>
        </pc:spChg>
        <pc:spChg chg="add del">
          <ac:chgData name="Eslam Ibrahim" userId="24693b8730062a9f" providerId="LiveId" clId="{A4DBA6D8-0F08-4A87-BD5D-561071B971B2}" dt="2025-02-16T05:14:33.626" v="574"/>
          <ac:spMkLst>
            <pc:docMk/>
            <pc:sldMk cId="3630856330" sldId="495"/>
            <ac:spMk id="8" creationId="{100EDD19-6802-4EC3-95CE-CFFAB042CFD6}"/>
          </ac:spMkLst>
        </pc:spChg>
        <pc:spChg chg="add del">
          <ac:chgData name="Eslam Ibrahim" userId="24693b8730062a9f" providerId="LiveId" clId="{A4DBA6D8-0F08-4A87-BD5D-561071B971B2}" dt="2025-02-16T05:14:33.626" v="574"/>
          <ac:spMkLst>
            <pc:docMk/>
            <pc:sldMk cId="3630856330" sldId="495"/>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2564403147" sldId="496"/>
        </pc:sldMkLst>
        <pc:spChg chg="mod">
          <ac:chgData name="Eslam Ibrahim" userId="24693b8730062a9f" providerId="LiveId" clId="{A4DBA6D8-0F08-4A87-BD5D-561071B971B2}" dt="2025-02-16T05:14:33.626" v="574"/>
          <ac:spMkLst>
            <pc:docMk/>
            <pc:sldMk cId="2564403147" sldId="496"/>
            <ac:spMk id="2" creationId="{8FA20B5B-2636-94E2-31C2-8A68015F8ED5}"/>
          </ac:spMkLst>
        </pc:spChg>
        <pc:spChg chg="mod">
          <ac:chgData name="Eslam Ibrahim" userId="24693b8730062a9f" providerId="LiveId" clId="{A4DBA6D8-0F08-4A87-BD5D-561071B971B2}" dt="2025-02-16T05:14:33.626" v="574"/>
          <ac:spMkLst>
            <pc:docMk/>
            <pc:sldMk cId="2564403147" sldId="496"/>
            <ac:spMk id="5" creationId="{4149A235-94D6-76C5-7749-905388C9EC5A}"/>
          </ac:spMkLst>
        </pc:spChg>
        <pc:spChg chg="add del">
          <ac:chgData name="Eslam Ibrahim" userId="24693b8730062a9f" providerId="LiveId" clId="{A4DBA6D8-0F08-4A87-BD5D-561071B971B2}" dt="2025-02-16T05:14:33.626" v="574"/>
          <ac:spMkLst>
            <pc:docMk/>
            <pc:sldMk cId="2564403147" sldId="496"/>
            <ac:spMk id="8" creationId="{100EDD19-6802-4EC3-95CE-CFFAB042CFD6}"/>
          </ac:spMkLst>
        </pc:spChg>
        <pc:spChg chg="add del">
          <ac:chgData name="Eslam Ibrahim" userId="24693b8730062a9f" providerId="LiveId" clId="{A4DBA6D8-0F08-4A87-BD5D-561071B971B2}" dt="2025-02-16T05:14:33.626" v="574"/>
          <ac:spMkLst>
            <pc:docMk/>
            <pc:sldMk cId="2564403147" sldId="496"/>
            <ac:spMk id="10" creationId="{DB17E863-922E-4C26-BD64-E8FD41D28661}"/>
          </ac:spMkLst>
        </pc:spChg>
      </pc:sldChg>
      <pc:sldChg chg="addSp delSp modSp delDesignElem">
        <pc:chgData name="Eslam Ibrahim" userId="24693b8730062a9f" providerId="LiveId" clId="{A4DBA6D8-0F08-4A87-BD5D-561071B971B2}" dt="2025-02-16T05:14:33.626" v="574"/>
        <pc:sldMkLst>
          <pc:docMk/>
          <pc:sldMk cId="549941082" sldId="497"/>
        </pc:sldMkLst>
        <pc:spChg chg="add del">
          <ac:chgData name="Eslam Ibrahim" userId="24693b8730062a9f" providerId="LiveId" clId="{A4DBA6D8-0F08-4A87-BD5D-561071B971B2}" dt="2025-02-16T05:14:33.626" v="574"/>
          <ac:spMkLst>
            <pc:docMk/>
            <pc:sldMk cId="549941082" sldId="497"/>
            <ac:spMk id="8" creationId="{100EDD19-6802-4EC3-95CE-CFFAB042CFD6}"/>
          </ac:spMkLst>
        </pc:spChg>
        <pc:spChg chg="add del">
          <ac:chgData name="Eslam Ibrahim" userId="24693b8730062a9f" providerId="LiveId" clId="{A4DBA6D8-0F08-4A87-BD5D-561071B971B2}" dt="2025-02-16T05:14:33.626" v="574"/>
          <ac:spMkLst>
            <pc:docMk/>
            <pc:sldMk cId="549941082" sldId="497"/>
            <ac:spMk id="10" creationId="{DB17E863-922E-4C26-BD64-E8FD41D28661}"/>
          </ac:spMkLst>
        </pc:spChg>
        <pc:picChg chg="mod">
          <ac:chgData name="Eslam Ibrahim" userId="24693b8730062a9f" providerId="LiveId" clId="{A4DBA6D8-0F08-4A87-BD5D-561071B971B2}" dt="2025-02-16T05:14:33.626" v="574"/>
          <ac:picMkLst>
            <pc:docMk/>
            <pc:sldMk cId="549941082" sldId="497"/>
            <ac:picMk id="4" creationId="{D3A68B70-E5CE-BFFD-9BBC-6E4B75840D81}"/>
          </ac:picMkLst>
        </pc:picChg>
      </pc:sldChg>
      <pc:sldChg chg="addSp delSp modSp delDesignElem">
        <pc:chgData name="Eslam Ibrahim" userId="24693b8730062a9f" providerId="LiveId" clId="{A4DBA6D8-0F08-4A87-BD5D-561071B971B2}" dt="2025-02-16T05:14:33.626" v="574"/>
        <pc:sldMkLst>
          <pc:docMk/>
          <pc:sldMk cId="4238382943" sldId="498"/>
        </pc:sldMkLst>
        <pc:spChg chg="mod">
          <ac:chgData name="Eslam Ibrahim" userId="24693b8730062a9f" providerId="LiveId" clId="{A4DBA6D8-0F08-4A87-BD5D-561071B971B2}" dt="2025-02-16T05:14:33.626" v="574"/>
          <ac:spMkLst>
            <pc:docMk/>
            <pc:sldMk cId="4238382943" sldId="498"/>
            <ac:spMk id="2" creationId="{8FA20B5B-2636-94E2-31C2-8A68015F8ED5}"/>
          </ac:spMkLst>
        </pc:spChg>
        <pc:spChg chg="add del">
          <ac:chgData name="Eslam Ibrahim" userId="24693b8730062a9f" providerId="LiveId" clId="{A4DBA6D8-0F08-4A87-BD5D-561071B971B2}" dt="2025-02-16T05:14:33.626" v="574"/>
          <ac:spMkLst>
            <pc:docMk/>
            <pc:sldMk cId="4238382943" sldId="498"/>
            <ac:spMk id="8" creationId="{100EDD19-6802-4EC3-95CE-CFFAB042CFD6}"/>
          </ac:spMkLst>
        </pc:spChg>
        <pc:spChg chg="add del">
          <ac:chgData name="Eslam Ibrahim" userId="24693b8730062a9f" providerId="LiveId" clId="{A4DBA6D8-0F08-4A87-BD5D-561071B971B2}" dt="2025-02-16T05:14:33.626" v="574"/>
          <ac:spMkLst>
            <pc:docMk/>
            <pc:sldMk cId="4238382943" sldId="498"/>
            <ac:spMk id="10" creationId="{DB17E863-922E-4C26-BD64-E8FD41D28661}"/>
          </ac:spMkLst>
        </pc:spChg>
      </pc:sldChg>
      <pc:sldChg chg="addSp modSp del">
        <pc:chgData name="Eslam Ibrahim" userId="24693b8730062a9f" providerId="LiveId" clId="{A4DBA6D8-0F08-4A87-BD5D-561071B971B2}" dt="2025-02-16T04:57:16.627" v="313" actId="2696"/>
        <pc:sldMkLst>
          <pc:docMk/>
          <pc:sldMk cId="3604692082" sldId="499"/>
        </pc:sldMkLst>
      </pc:sldChg>
      <pc:sldChg chg="modSp del mod">
        <pc:chgData name="Eslam Ibrahim" userId="24693b8730062a9f" providerId="LiveId" clId="{A4DBA6D8-0F08-4A87-BD5D-561071B971B2}" dt="2025-02-16T04:58:38.418" v="323" actId="2696"/>
        <pc:sldMkLst>
          <pc:docMk/>
          <pc:sldMk cId="416386148" sldId="500"/>
        </pc:sldMkLst>
      </pc:sldChg>
      <pc:sldChg chg="addSp delSp modSp new mod">
        <pc:chgData name="Eslam Ibrahim" userId="24693b8730062a9f" providerId="LiveId" clId="{A4DBA6D8-0F08-4A87-BD5D-561071B971B2}" dt="2025-02-16T05:14:13.402" v="519"/>
        <pc:sldMkLst>
          <pc:docMk/>
          <pc:sldMk cId="2793884561" sldId="501"/>
        </pc:sldMkLst>
        <pc:spChg chg="mod">
          <ac:chgData name="Eslam Ibrahim" userId="24693b8730062a9f" providerId="LiveId" clId="{A4DBA6D8-0F08-4A87-BD5D-561071B971B2}" dt="2025-02-16T04:58:01.901" v="322" actId="14100"/>
          <ac:spMkLst>
            <pc:docMk/>
            <pc:sldMk cId="2793884561" sldId="501"/>
            <ac:spMk id="2" creationId="{73EAB0E0-F333-1886-F2CC-F22A27C865AF}"/>
          </ac:spMkLst>
        </pc:spChg>
        <pc:spChg chg="add mod">
          <ac:chgData name="Eslam Ibrahim" userId="24693b8730062a9f" providerId="LiveId" clId="{A4DBA6D8-0F08-4A87-BD5D-561071B971B2}" dt="2025-02-16T05:14:13.402" v="519"/>
          <ac:spMkLst>
            <pc:docMk/>
            <pc:sldMk cId="2793884561" sldId="501"/>
            <ac:spMk id="6" creationId="{2C4DEAA6-E89C-04FB-B66C-564BE9A32D97}"/>
          </ac:spMkLst>
        </pc:spChg>
        <pc:picChg chg="add mod">
          <ac:chgData name="Eslam Ibrahim" userId="24693b8730062a9f" providerId="LiveId" clId="{A4DBA6D8-0F08-4A87-BD5D-561071B971B2}" dt="2025-02-16T04:11:30.920" v="75" actId="1076"/>
          <ac:picMkLst>
            <pc:docMk/>
            <pc:sldMk cId="2793884561" sldId="501"/>
            <ac:picMk id="7" creationId="{02798573-67E3-4F02-4438-05BB01FD86BF}"/>
          </ac:picMkLst>
        </pc:picChg>
      </pc:sldChg>
      <pc:sldChg chg="addSp delSp modSp new mod">
        <pc:chgData name="Eslam Ibrahim" userId="24693b8730062a9f" providerId="LiveId" clId="{A4DBA6D8-0F08-4A87-BD5D-561071B971B2}" dt="2025-02-16T05:14:13.402" v="519"/>
        <pc:sldMkLst>
          <pc:docMk/>
          <pc:sldMk cId="3177416732" sldId="502"/>
        </pc:sldMkLst>
        <pc:spChg chg="mod">
          <ac:chgData name="Eslam Ibrahim" userId="24693b8730062a9f" providerId="LiveId" clId="{A4DBA6D8-0F08-4A87-BD5D-561071B971B2}" dt="2025-02-16T04:56:27.742" v="308" actId="14100"/>
          <ac:spMkLst>
            <pc:docMk/>
            <pc:sldMk cId="3177416732" sldId="502"/>
            <ac:spMk id="2" creationId="{DDCBD1C6-25BE-92AA-6584-6CF72976D60E}"/>
          </ac:spMkLst>
        </pc:spChg>
        <pc:spChg chg="add del mod">
          <ac:chgData name="Eslam Ibrahim" userId="24693b8730062a9f" providerId="LiveId" clId="{A4DBA6D8-0F08-4A87-BD5D-561071B971B2}" dt="2025-02-16T05:14:13.402" v="519"/>
          <ac:spMkLst>
            <pc:docMk/>
            <pc:sldMk cId="3177416732" sldId="502"/>
            <ac:spMk id="3" creationId="{F8ADAF88-09BA-3F50-1256-9BAA035EDD33}"/>
          </ac:spMkLst>
        </pc:spChg>
        <pc:spChg chg="add mod">
          <ac:chgData name="Eslam Ibrahim" userId="24693b8730062a9f" providerId="LiveId" clId="{A4DBA6D8-0F08-4A87-BD5D-561071B971B2}" dt="2025-02-16T04:56:32.339" v="309" actId="1076"/>
          <ac:spMkLst>
            <pc:docMk/>
            <pc:sldMk cId="3177416732" sldId="502"/>
            <ac:spMk id="5" creationId="{CC057302-1287-35EC-B556-432057B77525}"/>
          </ac:spMkLst>
        </pc:spChg>
      </pc:sldChg>
      <pc:sldChg chg="new del">
        <pc:chgData name="Eslam Ibrahim" userId="24693b8730062a9f" providerId="LiveId" clId="{A4DBA6D8-0F08-4A87-BD5D-561071B971B2}" dt="2025-02-16T04:12:42.381" v="83" actId="680"/>
        <pc:sldMkLst>
          <pc:docMk/>
          <pc:sldMk cId="1676369204" sldId="503"/>
        </pc:sldMkLst>
      </pc:sldChg>
      <pc:sldChg chg="addSp modSp new del mod">
        <pc:chgData name="Eslam Ibrahim" userId="24693b8730062a9f" providerId="LiveId" clId="{A4DBA6D8-0F08-4A87-BD5D-561071B971B2}" dt="2025-02-16T04:56:44.428" v="312" actId="2696"/>
        <pc:sldMkLst>
          <pc:docMk/>
          <pc:sldMk cId="4139404514" sldId="503"/>
        </pc:sldMkLst>
      </pc:sldChg>
      <pc:sldChg chg="modSp new del">
        <pc:chgData name="Eslam Ibrahim" userId="24693b8730062a9f" providerId="LiveId" clId="{A4DBA6D8-0F08-4A87-BD5D-561071B971B2}" dt="2025-02-16T04:25:43.963" v="222" actId="2696"/>
        <pc:sldMkLst>
          <pc:docMk/>
          <pc:sldMk cId="3461852000" sldId="504"/>
        </pc:sldMkLst>
      </pc:sldChg>
      <pc:sldChg chg="addSp modSp new mod">
        <pc:chgData name="Eslam Ibrahim" userId="24693b8730062a9f" providerId="LiveId" clId="{A4DBA6D8-0F08-4A87-BD5D-561071B971B2}" dt="2025-02-16T04:24:45.194" v="163" actId="403"/>
        <pc:sldMkLst>
          <pc:docMk/>
          <pc:sldMk cId="865704012" sldId="505"/>
        </pc:sldMkLst>
        <pc:spChg chg="add mod">
          <ac:chgData name="Eslam Ibrahim" userId="24693b8730062a9f" providerId="LiveId" clId="{A4DBA6D8-0F08-4A87-BD5D-561071B971B2}" dt="2025-02-16T04:24:45.194" v="163" actId="403"/>
          <ac:spMkLst>
            <pc:docMk/>
            <pc:sldMk cId="865704012" sldId="505"/>
            <ac:spMk id="3" creationId="{5D78845D-41D0-7E24-BA70-83342B92D013}"/>
          </ac:spMkLst>
        </pc:spChg>
        <pc:picChg chg="add mod">
          <ac:chgData name="Eslam Ibrahim" userId="24693b8730062a9f" providerId="LiveId" clId="{A4DBA6D8-0F08-4A87-BD5D-561071B971B2}" dt="2025-02-16T04:24:19.712" v="148"/>
          <ac:picMkLst>
            <pc:docMk/>
            <pc:sldMk cId="865704012" sldId="505"/>
            <ac:picMk id="4" creationId="{C99F4B45-06B0-3D95-B71B-5C1AD52484D2}"/>
          </ac:picMkLst>
        </pc:picChg>
      </pc:sldChg>
      <pc:sldChg chg="modSp mod">
        <pc:chgData name="Eslam Ibrahim" userId="24693b8730062a9f" providerId="LiveId" clId="{A4DBA6D8-0F08-4A87-BD5D-561071B971B2}" dt="2025-03-09T17:52:38.941" v="731" actId="27636"/>
        <pc:sldMkLst>
          <pc:docMk/>
          <pc:sldMk cId="531252052" sldId="506"/>
        </pc:sldMkLst>
        <pc:spChg chg="mod">
          <ac:chgData name="Eslam Ibrahim" userId="24693b8730062a9f" providerId="LiveId" clId="{A4DBA6D8-0F08-4A87-BD5D-561071B971B2}" dt="2025-03-09T17:52:38.941" v="731" actId="27636"/>
          <ac:spMkLst>
            <pc:docMk/>
            <pc:sldMk cId="531252052" sldId="506"/>
            <ac:spMk id="2" creationId="{AD0D0AEC-451F-4EF8-A721-2D77E144650B}"/>
          </ac:spMkLst>
        </pc:spChg>
      </pc:sldChg>
      <pc:sldChg chg="add del">
        <pc:chgData name="Eslam Ibrahim" userId="24693b8730062a9f" providerId="LiveId" clId="{A4DBA6D8-0F08-4A87-BD5D-561071B971B2}" dt="2025-02-16T04:25:47.393" v="223" actId="2696"/>
        <pc:sldMkLst>
          <pc:docMk/>
          <pc:sldMk cId="4210302325" sldId="506"/>
        </pc:sldMkLst>
      </pc:sldChg>
      <pc:sldChg chg="modSp mod">
        <pc:chgData name="Eslam Ibrahim" userId="24693b8730062a9f" providerId="LiveId" clId="{A4DBA6D8-0F08-4A87-BD5D-561071B971B2}" dt="2025-03-09T17:52:26.478" v="726" actId="14100"/>
        <pc:sldMkLst>
          <pc:docMk/>
          <pc:sldMk cId="2326459453" sldId="507"/>
        </pc:sldMkLst>
        <pc:spChg chg="mod">
          <ac:chgData name="Eslam Ibrahim" userId="24693b8730062a9f" providerId="LiveId" clId="{A4DBA6D8-0F08-4A87-BD5D-561071B971B2}" dt="2025-03-09T17:52:26.478" v="726" actId="14100"/>
          <ac:spMkLst>
            <pc:docMk/>
            <pc:sldMk cId="2326459453" sldId="507"/>
            <ac:spMk id="2" creationId="{5D3BAEAD-85D0-7272-57B2-6FABADFBA935}"/>
          </ac:spMkLst>
        </pc:spChg>
      </pc:sldChg>
      <pc:sldChg chg="modSp mod">
        <pc:chgData name="Eslam Ibrahim" userId="24693b8730062a9f" providerId="LiveId" clId="{A4DBA6D8-0F08-4A87-BD5D-561071B971B2}" dt="2025-03-09T17:51:52.598" v="719" actId="27636"/>
        <pc:sldMkLst>
          <pc:docMk/>
          <pc:sldMk cId="3478685495" sldId="508"/>
        </pc:sldMkLst>
        <pc:spChg chg="mod">
          <ac:chgData name="Eslam Ibrahim" userId="24693b8730062a9f" providerId="LiveId" clId="{A4DBA6D8-0F08-4A87-BD5D-561071B971B2}" dt="2025-03-09T17:51:52.598" v="719" actId="27636"/>
          <ac:spMkLst>
            <pc:docMk/>
            <pc:sldMk cId="3478685495" sldId="508"/>
            <ac:spMk id="2" creationId="{1138C7BF-FF6A-5BA2-D2DD-62B282413062}"/>
          </ac:spMkLst>
        </pc:spChg>
      </pc:sldChg>
      <pc:sldChg chg="modSp mod">
        <pc:chgData name="Eslam Ibrahim" userId="24693b8730062a9f" providerId="LiveId" clId="{A4DBA6D8-0F08-4A87-BD5D-561071B971B2}" dt="2025-03-09T17:52:51.615" v="735" actId="14100"/>
        <pc:sldMkLst>
          <pc:docMk/>
          <pc:sldMk cId="1152591491" sldId="509"/>
        </pc:sldMkLst>
        <pc:spChg chg="mod">
          <ac:chgData name="Eslam Ibrahim" userId="24693b8730062a9f" providerId="LiveId" clId="{A4DBA6D8-0F08-4A87-BD5D-561071B971B2}" dt="2025-03-09T17:52:51.615" v="735" actId="14100"/>
          <ac:spMkLst>
            <pc:docMk/>
            <pc:sldMk cId="1152591491" sldId="509"/>
            <ac:spMk id="2" creationId="{204F9433-0181-C6C6-8384-885C915EF2AF}"/>
          </ac:spMkLst>
        </pc:spChg>
      </pc:sldChg>
      <pc:sldChg chg="addSp modSp mod ord">
        <pc:chgData name="Eslam Ibrahim" userId="24693b8730062a9f" providerId="LiveId" clId="{A4DBA6D8-0F08-4A87-BD5D-561071B971B2}" dt="2025-03-09T17:49:30.936" v="709"/>
        <pc:sldMkLst>
          <pc:docMk/>
          <pc:sldMk cId="1393280905" sldId="517"/>
        </pc:sldMkLst>
        <pc:spChg chg="mod">
          <ac:chgData name="Eslam Ibrahim" userId="24693b8730062a9f" providerId="LiveId" clId="{A4DBA6D8-0F08-4A87-BD5D-561071B971B2}" dt="2025-03-09T17:34:40.837" v="595" actId="14100"/>
          <ac:spMkLst>
            <pc:docMk/>
            <pc:sldMk cId="1393280905" sldId="517"/>
            <ac:spMk id="2" creationId="{3ED922BA-DC7D-403C-DEFE-4D46FE1D419E}"/>
          </ac:spMkLst>
        </pc:spChg>
        <pc:graphicFrameChg chg="add mod modGraphic">
          <ac:chgData name="Eslam Ibrahim" userId="24693b8730062a9f" providerId="LiveId" clId="{A4DBA6D8-0F08-4A87-BD5D-561071B971B2}" dt="2025-03-09T17:36:11.520" v="609" actId="14100"/>
          <ac:graphicFrameMkLst>
            <pc:docMk/>
            <pc:sldMk cId="1393280905" sldId="517"/>
            <ac:graphicFrameMk id="3" creationId="{20E10DE5-6DE0-34A3-7616-EB134AE11AF3}"/>
          </ac:graphicFrameMkLst>
        </pc:graphicFrameChg>
        <pc:picChg chg="mod">
          <ac:chgData name="Eslam Ibrahim" userId="24693b8730062a9f" providerId="LiveId" clId="{A4DBA6D8-0F08-4A87-BD5D-561071B971B2}" dt="2025-03-09T17:34:47.472" v="597" actId="14100"/>
          <ac:picMkLst>
            <pc:docMk/>
            <pc:sldMk cId="1393280905" sldId="517"/>
            <ac:picMk id="4" creationId="{4E8514ED-D187-AF45-D048-CBFD938D46F5}"/>
          </ac:picMkLst>
        </pc:picChg>
      </pc:sldChg>
      <pc:sldChg chg="del">
        <pc:chgData name="Eslam Ibrahim" userId="24693b8730062a9f" providerId="LiveId" clId="{A4DBA6D8-0F08-4A87-BD5D-561071B971B2}" dt="2025-03-09T17:37:40.767" v="610" actId="2696"/>
        <pc:sldMkLst>
          <pc:docMk/>
          <pc:sldMk cId="845647749" sldId="518"/>
        </pc:sldMkLst>
      </pc:sldChg>
      <pc:sldChg chg="addSp delSp modSp new mod">
        <pc:chgData name="Eslam Ibrahim" userId="24693b8730062a9f" providerId="LiveId" clId="{A4DBA6D8-0F08-4A87-BD5D-561071B971B2}" dt="2025-03-09T17:48:34.879" v="705" actId="20577"/>
        <pc:sldMkLst>
          <pc:docMk/>
          <pc:sldMk cId="3215958112" sldId="518"/>
        </pc:sldMkLst>
        <pc:spChg chg="mod">
          <ac:chgData name="Eslam Ibrahim" userId="24693b8730062a9f" providerId="LiveId" clId="{A4DBA6D8-0F08-4A87-BD5D-561071B971B2}" dt="2025-03-09T17:47:22.444" v="671" actId="403"/>
          <ac:spMkLst>
            <pc:docMk/>
            <pc:sldMk cId="3215958112" sldId="518"/>
            <ac:spMk id="2" creationId="{F9176839-50DA-0C19-60A7-870F57C48E69}"/>
          </ac:spMkLst>
        </pc:spChg>
        <pc:graphicFrameChg chg="add mod ord modGraphic">
          <ac:chgData name="Eslam Ibrahim" userId="24693b8730062a9f" providerId="LiveId" clId="{A4DBA6D8-0F08-4A87-BD5D-561071B971B2}" dt="2025-03-09T17:48:34.879" v="705" actId="20577"/>
          <ac:graphicFrameMkLst>
            <pc:docMk/>
            <pc:sldMk cId="3215958112" sldId="518"/>
            <ac:graphicFrameMk id="5" creationId="{EAFF0474-EB80-2A66-49B4-3123EFF0133B}"/>
          </ac:graphicFrameMkLst>
        </pc:graphicFrameChg>
      </pc:sldChg>
    </pc:docChg>
  </pc:docChgLst>
  <pc:docChgLst>
    <pc:chgData name="Faisal Alzahrani" userId="b19950d2d3af8cc1" providerId="LiveId" clId="{B2D03790-DC40-4B14-8B13-F5EA5EBA5379}"/>
    <pc:docChg chg="undo redo custSel addSld delSld modSld">
      <pc:chgData name="Faisal Alzahrani" userId="b19950d2d3af8cc1" providerId="LiveId" clId="{B2D03790-DC40-4B14-8B13-F5EA5EBA5379}" dt="2023-10-26T12:28:33.799" v="902" actId="5793"/>
      <pc:docMkLst>
        <pc:docMk/>
      </pc:docMkLst>
      <pc:sldChg chg="modSp del mod">
        <pc:chgData name="Faisal Alzahrani" userId="b19950d2d3af8cc1" providerId="LiveId" clId="{B2D03790-DC40-4B14-8B13-F5EA5EBA5379}" dt="2023-10-26T09:10:05.027" v="880" actId="2696"/>
        <pc:sldMkLst>
          <pc:docMk/>
          <pc:sldMk cId="0" sldId="258"/>
        </pc:sldMkLst>
      </pc:sldChg>
      <pc:sldChg chg="del">
        <pc:chgData name="Faisal Alzahrani" userId="b19950d2d3af8cc1" providerId="LiveId" clId="{B2D03790-DC40-4B14-8B13-F5EA5EBA5379}" dt="2023-10-26T06:16:24.420" v="810" actId="2696"/>
        <pc:sldMkLst>
          <pc:docMk/>
          <pc:sldMk cId="2663568360" sldId="419"/>
        </pc:sldMkLst>
      </pc:sldChg>
      <pc:sldChg chg="modSp mod">
        <pc:chgData name="Faisal Alzahrani" userId="b19950d2d3af8cc1" providerId="LiveId" clId="{B2D03790-DC40-4B14-8B13-F5EA5EBA5379}" dt="2023-10-26T02:12:08.187" v="410" actId="20577"/>
        <pc:sldMkLst>
          <pc:docMk/>
          <pc:sldMk cId="1771373234" sldId="420"/>
        </pc:sldMkLst>
      </pc:sldChg>
      <pc:sldChg chg="modSp mod">
        <pc:chgData name="Faisal Alzahrani" userId="b19950d2d3af8cc1" providerId="LiveId" clId="{B2D03790-DC40-4B14-8B13-F5EA5EBA5379}" dt="2023-10-26T01:31:45.378" v="0" actId="207"/>
        <pc:sldMkLst>
          <pc:docMk/>
          <pc:sldMk cId="2485627412" sldId="422"/>
        </pc:sldMkLst>
      </pc:sldChg>
      <pc:sldChg chg="modSp mod">
        <pc:chgData name="Faisal Alzahrani" userId="b19950d2d3af8cc1" providerId="LiveId" clId="{B2D03790-DC40-4B14-8B13-F5EA5EBA5379}" dt="2023-10-26T02:07:55.186" v="385" actId="20577"/>
        <pc:sldMkLst>
          <pc:docMk/>
          <pc:sldMk cId="3012523189" sldId="424"/>
        </pc:sldMkLst>
      </pc:sldChg>
      <pc:sldChg chg="modSp mod">
        <pc:chgData name="Faisal Alzahrani" userId="b19950d2d3af8cc1" providerId="LiveId" clId="{B2D03790-DC40-4B14-8B13-F5EA5EBA5379}" dt="2023-10-26T02:04:48.140" v="373" actId="20577"/>
        <pc:sldMkLst>
          <pc:docMk/>
          <pc:sldMk cId="1351399734" sldId="425"/>
        </pc:sldMkLst>
      </pc:sldChg>
      <pc:sldChg chg="modSp mod">
        <pc:chgData name="Faisal Alzahrani" userId="b19950d2d3af8cc1" providerId="LiveId" clId="{B2D03790-DC40-4B14-8B13-F5EA5EBA5379}" dt="2023-10-26T02:10:17.930" v="398" actId="120"/>
        <pc:sldMkLst>
          <pc:docMk/>
          <pc:sldMk cId="3442747242" sldId="433"/>
        </pc:sldMkLst>
      </pc:sldChg>
      <pc:sldChg chg="modSp mod">
        <pc:chgData name="Faisal Alzahrani" userId="b19950d2d3af8cc1" providerId="LiveId" clId="{B2D03790-DC40-4B14-8B13-F5EA5EBA5379}" dt="2023-10-26T02:09:31.068" v="397" actId="5793"/>
        <pc:sldMkLst>
          <pc:docMk/>
          <pc:sldMk cId="1836706974" sldId="438"/>
        </pc:sldMkLst>
      </pc:sldChg>
      <pc:sldChg chg="modSp mod">
        <pc:chgData name="Faisal Alzahrani" userId="b19950d2d3af8cc1" providerId="LiveId" clId="{B2D03790-DC40-4B14-8B13-F5EA5EBA5379}" dt="2023-10-26T02:10:35.818" v="399" actId="120"/>
        <pc:sldMkLst>
          <pc:docMk/>
          <pc:sldMk cId="2609871488" sldId="442"/>
        </pc:sldMkLst>
      </pc:sldChg>
      <pc:sldChg chg="modSp mod">
        <pc:chgData name="Faisal Alzahrani" userId="b19950d2d3af8cc1" providerId="LiveId" clId="{B2D03790-DC40-4B14-8B13-F5EA5EBA5379}" dt="2023-10-26T02:03:55.360" v="368" actId="20577"/>
        <pc:sldMkLst>
          <pc:docMk/>
          <pc:sldMk cId="3821052377" sldId="449"/>
        </pc:sldMkLst>
      </pc:sldChg>
      <pc:sldChg chg="delSp modSp mod">
        <pc:chgData name="Faisal Alzahrani" userId="b19950d2d3af8cc1" providerId="LiveId" clId="{B2D03790-DC40-4B14-8B13-F5EA5EBA5379}" dt="2023-10-26T08:35:17.395" v="839" actId="478"/>
        <pc:sldMkLst>
          <pc:docMk/>
          <pc:sldMk cId="3312066928" sldId="450"/>
        </pc:sldMkLst>
      </pc:sldChg>
      <pc:sldChg chg="modSp mod">
        <pc:chgData name="Faisal Alzahrani" userId="b19950d2d3af8cc1" providerId="LiveId" clId="{B2D03790-DC40-4B14-8B13-F5EA5EBA5379}" dt="2023-10-26T02:05:05.630" v="376" actId="20577"/>
        <pc:sldMkLst>
          <pc:docMk/>
          <pc:sldMk cId="518873339" sldId="452"/>
        </pc:sldMkLst>
      </pc:sldChg>
      <pc:sldChg chg="addSp modSp mod setBg">
        <pc:chgData name="Faisal Alzahrani" userId="b19950d2d3af8cc1" providerId="LiveId" clId="{B2D03790-DC40-4B14-8B13-F5EA5EBA5379}" dt="2023-10-26T02:08:41.009" v="392" actId="2711"/>
        <pc:sldMkLst>
          <pc:docMk/>
          <pc:sldMk cId="1661438689" sldId="453"/>
        </pc:sldMkLst>
      </pc:sldChg>
      <pc:sldChg chg="addSp modSp mod setBg">
        <pc:chgData name="Faisal Alzahrani" userId="b19950d2d3af8cc1" providerId="LiveId" clId="{B2D03790-DC40-4B14-8B13-F5EA5EBA5379}" dt="2023-10-26T02:07:34.629" v="382" actId="2711"/>
        <pc:sldMkLst>
          <pc:docMk/>
          <pc:sldMk cId="3928140512" sldId="454"/>
        </pc:sldMkLst>
      </pc:sldChg>
      <pc:sldChg chg="addSp modSp mod setBg">
        <pc:chgData name="Faisal Alzahrani" userId="b19950d2d3af8cc1" providerId="LiveId" clId="{B2D03790-DC40-4B14-8B13-F5EA5EBA5379}" dt="2023-10-26T02:11:54.281" v="406" actId="20577"/>
        <pc:sldMkLst>
          <pc:docMk/>
          <pc:sldMk cId="3906798743" sldId="455"/>
        </pc:sldMkLst>
      </pc:sldChg>
      <pc:sldChg chg="modSp mod">
        <pc:chgData name="Faisal Alzahrani" userId="b19950d2d3af8cc1" providerId="LiveId" clId="{B2D03790-DC40-4B14-8B13-F5EA5EBA5379}" dt="2023-10-26T02:04:39.312" v="371" actId="1035"/>
        <pc:sldMkLst>
          <pc:docMk/>
          <pc:sldMk cId="1248160587" sldId="456"/>
        </pc:sldMkLst>
      </pc:sldChg>
      <pc:sldChg chg="modSp mod modNotesTx">
        <pc:chgData name="Faisal Alzahrani" userId="b19950d2d3af8cc1" providerId="LiveId" clId="{B2D03790-DC40-4B14-8B13-F5EA5EBA5379}" dt="2023-10-26T01:58:20.987" v="341" actId="20577"/>
        <pc:sldMkLst>
          <pc:docMk/>
          <pc:sldMk cId="1873641836" sldId="457"/>
        </pc:sldMkLst>
      </pc:sldChg>
      <pc:sldChg chg="modSp mod modNotesTx">
        <pc:chgData name="Faisal Alzahrani" userId="b19950d2d3af8cc1" providerId="LiveId" clId="{B2D03790-DC40-4B14-8B13-F5EA5EBA5379}" dt="2023-10-26T01:58:46.654" v="349" actId="20577"/>
        <pc:sldMkLst>
          <pc:docMk/>
          <pc:sldMk cId="3383219960" sldId="458"/>
        </pc:sldMkLst>
      </pc:sldChg>
      <pc:sldChg chg="modSp del mod">
        <pc:chgData name="Faisal Alzahrani" userId="b19950d2d3af8cc1" providerId="LiveId" clId="{B2D03790-DC40-4B14-8B13-F5EA5EBA5379}" dt="2023-10-26T03:51:19.776" v="742" actId="47"/>
        <pc:sldMkLst>
          <pc:docMk/>
          <pc:sldMk cId="3713476407" sldId="459"/>
        </pc:sldMkLst>
      </pc:sldChg>
      <pc:sldChg chg="modSp mod">
        <pc:chgData name="Faisal Alzahrani" userId="b19950d2d3af8cc1" providerId="LiveId" clId="{B2D03790-DC40-4B14-8B13-F5EA5EBA5379}" dt="2023-10-26T08:39:01.933" v="878" actId="207"/>
        <pc:sldMkLst>
          <pc:docMk/>
          <pc:sldMk cId="4180800158" sldId="460"/>
        </pc:sldMkLst>
      </pc:sldChg>
      <pc:sldChg chg="modSp mod">
        <pc:chgData name="Faisal Alzahrani" userId="b19950d2d3af8cc1" providerId="LiveId" clId="{B2D03790-DC40-4B14-8B13-F5EA5EBA5379}" dt="2023-10-26T01:34:48.941" v="48" actId="113"/>
        <pc:sldMkLst>
          <pc:docMk/>
          <pc:sldMk cId="2393656711" sldId="463"/>
        </pc:sldMkLst>
      </pc:sldChg>
      <pc:sldChg chg="modSp mod modNotesTx">
        <pc:chgData name="Faisal Alzahrani" userId="b19950d2d3af8cc1" providerId="LiveId" clId="{B2D03790-DC40-4B14-8B13-F5EA5EBA5379}" dt="2023-10-26T01:50:02.151" v="239" actId="20577"/>
        <pc:sldMkLst>
          <pc:docMk/>
          <pc:sldMk cId="673799358" sldId="464"/>
        </pc:sldMkLst>
      </pc:sldChg>
      <pc:sldChg chg="modSp mod modNotesTx">
        <pc:chgData name="Faisal Alzahrani" userId="b19950d2d3af8cc1" providerId="LiveId" clId="{B2D03790-DC40-4B14-8B13-F5EA5EBA5379}" dt="2023-10-26T01:49:23.958" v="234" actId="20577"/>
        <pc:sldMkLst>
          <pc:docMk/>
          <pc:sldMk cId="726778170" sldId="465"/>
        </pc:sldMkLst>
      </pc:sldChg>
      <pc:sldChg chg="modSp mod">
        <pc:chgData name="Faisal Alzahrani" userId="b19950d2d3af8cc1" providerId="LiveId" clId="{B2D03790-DC40-4B14-8B13-F5EA5EBA5379}" dt="2023-10-26T03:13:42.491" v="704" actId="207"/>
        <pc:sldMkLst>
          <pc:docMk/>
          <pc:sldMk cId="3142532917" sldId="466"/>
        </pc:sldMkLst>
      </pc:sldChg>
      <pc:sldChg chg="modSp mod">
        <pc:chgData name="Faisal Alzahrani" userId="b19950d2d3af8cc1" providerId="LiveId" clId="{B2D03790-DC40-4B14-8B13-F5EA5EBA5379}" dt="2023-10-26T02:51:22.065" v="629" actId="207"/>
        <pc:sldMkLst>
          <pc:docMk/>
          <pc:sldMk cId="2358987001" sldId="467"/>
        </pc:sldMkLst>
      </pc:sldChg>
      <pc:sldChg chg="addSp delSp modSp mod">
        <pc:chgData name="Faisal Alzahrani" userId="b19950d2d3af8cc1" providerId="LiveId" clId="{B2D03790-DC40-4B14-8B13-F5EA5EBA5379}" dt="2023-10-26T03:16:04.213" v="713" actId="20577"/>
        <pc:sldMkLst>
          <pc:docMk/>
          <pc:sldMk cId="3161152273" sldId="468"/>
        </pc:sldMkLst>
      </pc:sldChg>
      <pc:sldChg chg="modSp mod">
        <pc:chgData name="Faisal Alzahrani" userId="b19950d2d3af8cc1" providerId="LiveId" clId="{B2D03790-DC40-4B14-8B13-F5EA5EBA5379}" dt="2023-10-26T08:38:32.949" v="864" actId="20577"/>
        <pc:sldMkLst>
          <pc:docMk/>
          <pc:sldMk cId="3555496091" sldId="469"/>
        </pc:sldMkLst>
      </pc:sldChg>
      <pc:sldChg chg="modSp mod">
        <pc:chgData name="Faisal Alzahrani" userId="b19950d2d3af8cc1" providerId="LiveId" clId="{B2D03790-DC40-4B14-8B13-F5EA5EBA5379}" dt="2023-10-26T02:00:18.224" v="357" actId="20577"/>
        <pc:sldMkLst>
          <pc:docMk/>
          <pc:sldMk cId="3824474927" sldId="470"/>
        </pc:sldMkLst>
      </pc:sldChg>
      <pc:sldChg chg="modSp mod modNotesTx">
        <pc:chgData name="Faisal Alzahrani" userId="b19950d2d3af8cc1" providerId="LiveId" clId="{B2D03790-DC40-4B14-8B13-F5EA5EBA5379}" dt="2023-10-26T01:52:09.121" v="270" actId="20577"/>
        <pc:sldMkLst>
          <pc:docMk/>
          <pc:sldMk cId="1920691105" sldId="471"/>
        </pc:sldMkLst>
      </pc:sldChg>
      <pc:sldChg chg="modSp mod modNotesTx">
        <pc:chgData name="Faisal Alzahrani" userId="b19950d2d3af8cc1" providerId="LiveId" clId="{B2D03790-DC40-4B14-8B13-F5EA5EBA5379}" dt="2023-10-26T01:50:50.271" v="249" actId="20577"/>
        <pc:sldMkLst>
          <pc:docMk/>
          <pc:sldMk cId="3595028109" sldId="472"/>
        </pc:sldMkLst>
      </pc:sldChg>
      <pc:sldChg chg="addSp delSp modSp mod">
        <pc:chgData name="Faisal Alzahrani" userId="b19950d2d3af8cc1" providerId="LiveId" clId="{B2D03790-DC40-4B14-8B13-F5EA5EBA5379}" dt="2023-10-26T05:15:46.166" v="809" actId="20577"/>
        <pc:sldMkLst>
          <pc:docMk/>
          <pc:sldMk cId="287723094" sldId="473"/>
        </pc:sldMkLst>
      </pc:sldChg>
      <pc:sldChg chg="modSp mod">
        <pc:chgData name="Faisal Alzahrani" userId="b19950d2d3af8cc1" providerId="LiveId" clId="{B2D03790-DC40-4B14-8B13-F5EA5EBA5379}" dt="2023-10-26T01:33:34.521" v="39" actId="113"/>
        <pc:sldMkLst>
          <pc:docMk/>
          <pc:sldMk cId="1738164418" sldId="474"/>
        </pc:sldMkLst>
      </pc:sldChg>
      <pc:sldChg chg="modSp del mod">
        <pc:chgData name="Faisal Alzahrani" userId="b19950d2d3af8cc1" providerId="LiveId" clId="{B2D03790-DC40-4B14-8B13-F5EA5EBA5379}" dt="2023-10-26T08:35:02.090" v="838" actId="47"/>
        <pc:sldMkLst>
          <pc:docMk/>
          <pc:sldMk cId="1996695145" sldId="475"/>
        </pc:sldMkLst>
      </pc:sldChg>
      <pc:sldChg chg="modSp mod">
        <pc:chgData name="Faisal Alzahrani" userId="b19950d2d3af8cc1" providerId="LiveId" clId="{B2D03790-DC40-4B14-8B13-F5EA5EBA5379}" dt="2023-10-26T06:42:36.612" v="813" actId="20577"/>
        <pc:sldMkLst>
          <pc:docMk/>
          <pc:sldMk cId="3171351206" sldId="476"/>
        </pc:sldMkLst>
      </pc:sldChg>
      <pc:sldChg chg="modSp mod">
        <pc:chgData name="Faisal Alzahrani" userId="b19950d2d3af8cc1" providerId="LiveId" clId="{B2D03790-DC40-4B14-8B13-F5EA5EBA5379}" dt="2023-10-26T01:34:31.926" v="46" actId="113"/>
        <pc:sldMkLst>
          <pc:docMk/>
          <pc:sldMk cId="1215617677" sldId="477"/>
        </pc:sldMkLst>
      </pc:sldChg>
      <pc:sldChg chg="modSp mod">
        <pc:chgData name="Faisal Alzahrani" userId="b19950d2d3af8cc1" providerId="LiveId" clId="{B2D03790-DC40-4B14-8B13-F5EA5EBA5379}" dt="2023-10-26T08:19:12.874" v="837" actId="20577"/>
        <pc:sldMkLst>
          <pc:docMk/>
          <pc:sldMk cId="2865376975" sldId="478"/>
        </pc:sldMkLst>
      </pc:sldChg>
      <pc:sldChg chg="modSp mod">
        <pc:chgData name="Faisal Alzahrani" userId="b19950d2d3af8cc1" providerId="LiveId" clId="{B2D03790-DC40-4B14-8B13-F5EA5EBA5379}" dt="2023-10-26T01:33:45.201" v="41" actId="113"/>
        <pc:sldMkLst>
          <pc:docMk/>
          <pc:sldMk cId="1576595144" sldId="480"/>
        </pc:sldMkLst>
      </pc:sldChg>
      <pc:sldChg chg="modSp mod">
        <pc:chgData name="Faisal Alzahrani" userId="b19950d2d3af8cc1" providerId="LiveId" clId="{B2D03790-DC40-4B14-8B13-F5EA5EBA5379}" dt="2023-10-26T01:34:54.510" v="49" actId="113"/>
        <pc:sldMkLst>
          <pc:docMk/>
          <pc:sldMk cId="2497210908" sldId="481"/>
        </pc:sldMkLst>
      </pc:sldChg>
      <pc:sldChg chg="addSp delSp modSp mod">
        <pc:chgData name="Faisal Alzahrani" userId="b19950d2d3af8cc1" providerId="LiveId" clId="{B2D03790-DC40-4B14-8B13-F5EA5EBA5379}" dt="2023-10-26T02:39:01.469" v="601"/>
        <pc:sldMkLst>
          <pc:docMk/>
          <pc:sldMk cId="3602604715" sldId="483"/>
        </pc:sldMkLst>
      </pc:sldChg>
      <pc:sldChg chg="addSp delSp modSp add del mod">
        <pc:chgData name="Faisal Alzahrani" userId="b19950d2d3af8cc1" providerId="LiveId" clId="{B2D03790-DC40-4B14-8B13-F5EA5EBA5379}" dt="2023-10-26T02:38:45.632" v="600" actId="2696"/>
        <pc:sldMkLst>
          <pc:docMk/>
          <pc:sldMk cId="897683096" sldId="484"/>
        </pc:sldMkLst>
      </pc:sldChg>
      <pc:sldChg chg="modSp mod">
        <pc:chgData name="Faisal Alzahrani" userId="b19950d2d3af8cc1" providerId="LiveId" clId="{B2D03790-DC40-4B14-8B13-F5EA5EBA5379}" dt="2023-10-26T01:57:46.243" v="331" actId="113"/>
        <pc:sldMkLst>
          <pc:docMk/>
          <pc:sldMk cId="2421608951" sldId="485"/>
        </pc:sldMkLst>
      </pc:sldChg>
      <pc:sldChg chg="modSp mod modNotesTx">
        <pc:chgData name="Faisal Alzahrani" userId="b19950d2d3af8cc1" providerId="LiveId" clId="{B2D03790-DC40-4B14-8B13-F5EA5EBA5379}" dt="2023-10-26T01:59:23.515" v="353" actId="20577"/>
        <pc:sldMkLst>
          <pc:docMk/>
          <pc:sldMk cId="1826531165" sldId="486"/>
        </pc:sldMkLst>
      </pc:sldChg>
      <pc:sldChg chg="modSp mod">
        <pc:chgData name="Faisal Alzahrani" userId="b19950d2d3af8cc1" providerId="LiveId" clId="{B2D03790-DC40-4B14-8B13-F5EA5EBA5379}" dt="2023-10-26T01:58:13.925" v="339" actId="20577"/>
        <pc:sldMkLst>
          <pc:docMk/>
          <pc:sldMk cId="567305443" sldId="487"/>
        </pc:sldMkLst>
      </pc:sldChg>
      <pc:sldChg chg="modSp mod modNotesTx">
        <pc:chgData name="Faisal Alzahrani" userId="b19950d2d3af8cc1" providerId="LiveId" clId="{B2D03790-DC40-4B14-8B13-F5EA5EBA5379}" dt="2023-10-26T01:58:31.635" v="343" actId="20577"/>
        <pc:sldMkLst>
          <pc:docMk/>
          <pc:sldMk cId="1364817335" sldId="488"/>
        </pc:sldMkLst>
      </pc:sldChg>
      <pc:sldChg chg="modSp mod">
        <pc:chgData name="Faisal Alzahrani" userId="b19950d2d3af8cc1" providerId="LiveId" clId="{B2D03790-DC40-4B14-8B13-F5EA5EBA5379}" dt="2023-10-26T01:58:40.003" v="347" actId="20577"/>
        <pc:sldMkLst>
          <pc:docMk/>
          <pc:sldMk cId="3505163504" sldId="489"/>
        </pc:sldMkLst>
      </pc:sldChg>
      <pc:sldChg chg="modSp mod modNotesTx">
        <pc:chgData name="Faisal Alzahrani" userId="b19950d2d3af8cc1" providerId="LiveId" clId="{B2D03790-DC40-4B14-8B13-F5EA5EBA5379}" dt="2023-10-26T01:46:34.074" v="215" actId="20577"/>
        <pc:sldMkLst>
          <pc:docMk/>
          <pc:sldMk cId="2507307062" sldId="490"/>
        </pc:sldMkLst>
      </pc:sldChg>
      <pc:sldChg chg="modSp mod">
        <pc:chgData name="Faisal Alzahrani" userId="b19950d2d3af8cc1" providerId="LiveId" clId="{B2D03790-DC40-4B14-8B13-F5EA5EBA5379}" dt="2023-10-26T01:47:57.168" v="223" actId="255"/>
        <pc:sldMkLst>
          <pc:docMk/>
          <pc:sldMk cId="694520660" sldId="491"/>
        </pc:sldMkLst>
      </pc:sldChg>
      <pc:sldChg chg="modSp mod modNotesTx">
        <pc:chgData name="Faisal Alzahrani" userId="b19950d2d3af8cc1" providerId="LiveId" clId="{B2D03790-DC40-4B14-8B13-F5EA5EBA5379}" dt="2023-10-26T01:49:32.390" v="236" actId="20577"/>
        <pc:sldMkLst>
          <pc:docMk/>
          <pc:sldMk cId="1868134585" sldId="492"/>
        </pc:sldMkLst>
      </pc:sldChg>
      <pc:sldChg chg="modSp mod modNotesTx">
        <pc:chgData name="Faisal Alzahrani" userId="b19950d2d3af8cc1" providerId="LiveId" clId="{B2D03790-DC40-4B14-8B13-F5EA5EBA5379}" dt="2023-10-26T01:50:32.439" v="246" actId="20577"/>
        <pc:sldMkLst>
          <pc:docMk/>
          <pc:sldMk cId="2061653025" sldId="493"/>
        </pc:sldMkLst>
      </pc:sldChg>
      <pc:sldChg chg="modSp mod modNotesTx">
        <pc:chgData name="Faisal Alzahrani" userId="b19950d2d3af8cc1" providerId="LiveId" clId="{B2D03790-DC40-4B14-8B13-F5EA5EBA5379}" dt="2023-10-26T01:52:35.294" v="276" actId="207"/>
        <pc:sldMkLst>
          <pc:docMk/>
          <pc:sldMk cId="1694027200" sldId="494"/>
        </pc:sldMkLst>
      </pc:sldChg>
      <pc:sldChg chg="modSp mod modNotesTx">
        <pc:chgData name="Faisal Alzahrani" userId="b19950d2d3af8cc1" providerId="LiveId" clId="{B2D03790-DC40-4B14-8B13-F5EA5EBA5379}" dt="2023-10-26T02:00:31.049" v="361" actId="20577"/>
        <pc:sldMkLst>
          <pc:docMk/>
          <pc:sldMk cId="3630856330" sldId="495"/>
        </pc:sldMkLst>
      </pc:sldChg>
      <pc:sldChg chg="modSp mod modNotesTx">
        <pc:chgData name="Faisal Alzahrani" userId="b19950d2d3af8cc1" providerId="LiveId" clId="{B2D03790-DC40-4B14-8B13-F5EA5EBA5379}" dt="2023-10-26T02:01:03.944" v="366" actId="5793"/>
        <pc:sldMkLst>
          <pc:docMk/>
          <pc:sldMk cId="2564403147" sldId="496"/>
        </pc:sldMkLst>
      </pc:sldChg>
      <pc:sldChg chg="modSp mod modNotesTx">
        <pc:chgData name="Faisal Alzahrani" userId="b19950d2d3af8cc1" providerId="LiveId" clId="{B2D03790-DC40-4B14-8B13-F5EA5EBA5379}" dt="2023-10-26T01:56:37.611" v="321" actId="20577"/>
        <pc:sldMkLst>
          <pc:docMk/>
          <pc:sldMk cId="549941082" sldId="497"/>
        </pc:sldMkLst>
      </pc:sldChg>
      <pc:sldChg chg="modSp add mod">
        <pc:chgData name="Faisal Alzahrani" userId="b19950d2d3af8cc1" providerId="LiveId" clId="{B2D03790-DC40-4B14-8B13-F5EA5EBA5379}" dt="2023-10-26T02:44:27.540" v="617" actId="113"/>
        <pc:sldMkLst>
          <pc:docMk/>
          <pc:sldMk cId="4238382943" sldId="498"/>
        </pc:sldMkLst>
      </pc:sldChg>
      <pc:sldChg chg="addSp delSp modSp add del mod">
        <pc:chgData name="Faisal Alzahrani" userId="b19950d2d3af8cc1" providerId="LiveId" clId="{B2D03790-DC40-4B14-8B13-F5EA5EBA5379}" dt="2023-10-26T02:43:05.675" v="605" actId="2696"/>
        <pc:sldMkLst>
          <pc:docMk/>
          <pc:sldMk cId="890881551" sldId="499"/>
        </pc:sldMkLst>
      </pc:sldChg>
      <pc:sldChg chg="addSp delSp modSp add mod">
        <pc:chgData name="Faisal Alzahrani" userId="b19950d2d3af8cc1" providerId="LiveId" clId="{B2D03790-DC40-4B14-8B13-F5EA5EBA5379}" dt="2023-10-26T03:50:17.485" v="741" actId="207"/>
        <pc:sldMkLst>
          <pc:docMk/>
          <pc:sldMk cId="3604692082" sldId="499"/>
        </pc:sldMkLst>
      </pc:sldChg>
      <pc:sldChg chg="addSp modSp add mod">
        <pc:chgData name="Faisal Alzahrani" userId="b19950d2d3af8cc1" providerId="LiveId" clId="{B2D03790-DC40-4B14-8B13-F5EA5EBA5379}" dt="2023-10-26T12:28:33.799" v="902" actId="5793"/>
        <pc:sldMkLst>
          <pc:docMk/>
          <pc:sldMk cId="416386148" sldId="500"/>
        </pc:sldMkLst>
      </pc:sldChg>
    </pc:docChg>
  </pc:docChgLst>
  <pc:docChgLst>
    <pc:chgData name="Faisal Alzahrani" userId="b19950d2d3af8cc1" providerId="LiveId" clId="{A2AB85B0-C946-4F95-9032-9C4D00796CAA}"/>
    <pc:docChg chg="undo redo custSel addSld delSld modSld sldOrd">
      <pc:chgData name="Faisal Alzahrani" userId="b19950d2d3af8cc1" providerId="LiveId" clId="{A2AB85B0-C946-4F95-9032-9C4D00796CAA}" dt="2023-10-11T16:05:58.737" v="32" actId="20577"/>
      <pc:docMkLst>
        <pc:docMk/>
      </pc:docMkLst>
      <pc:sldChg chg="del ord">
        <pc:chgData name="Faisal Alzahrani" userId="b19950d2d3af8cc1" providerId="LiveId" clId="{A2AB85B0-C946-4F95-9032-9C4D00796CAA}" dt="2023-10-11T16:05:08.358" v="2" actId="47"/>
        <pc:sldMkLst>
          <pc:docMk/>
          <pc:sldMk cId="1449551942" sldId="258"/>
        </pc:sldMkLst>
      </pc:sldChg>
      <pc:sldChg chg="del">
        <pc:chgData name="Faisal Alzahrani" userId="b19950d2d3af8cc1" providerId="LiveId" clId="{A2AB85B0-C946-4F95-9032-9C4D00796CAA}" dt="2023-10-11T16:05:08.821" v="3" actId="47"/>
        <pc:sldMkLst>
          <pc:docMk/>
          <pc:sldMk cId="1815833173" sldId="259"/>
        </pc:sldMkLst>
      </pc:sldChg>
      <pc:sldChg chg="del">
        <pc:chgData name="Faisal Alzahrani" userId="b19950d2d3af8cc1" providerId="LiveId" clId="{A2AB85B0-C946-4F95-9032-9C4D00796CAA}" dt="2023-10-11T16:05:12.239" v="5" actId="47"/>
        <pc:sldMkLst>
          <pc:docMk/>
          <pc:sldMk cId="3191549677" sldId="407"/>
        </pc:sldMkLst>
      </pc:sldChg>
      <pc:sldChg chg="del">
        <pc:chgData name="Faisal Alzahrani" userId="b19950d2d3af8cc1" providerId="LiveId" clId="{A2AB85B0-C946-4F95-9032-9C4D00796CAA}" dt="2023-10-11T16:05:09.721" v="4" actId="47"/>
        <pc:sldMkLst>
          <pc:docMk/>
          <pc:sldMk cId="1219657056" sldId="408"/>
        </pc:sldMkLst>
      </pc:sldChg>
      <pc:sldChg chg="del">
        <pc:chgData name="Faisal Alzahrani" userId="b19950d2d3af8cc1" providerId="LiveId" clId="{A2AB85B0-C946-4F95-9032-9C4D00796CAA}" dt="2023-10-11T16:05:13.137" v="6" actId="47"/>
        <pc:sldMkLst>
          <pc:docMk/>
          <pc:sldMk cId="3653443509" sldId="409"/>
        </pc:sldMkLst>
      </pc:sldChg>
      <pc:sldChg chg="del">
        <pc:chgData name="Faisal Alzahrani" userId="b19950d2d3af8cc1" providerId="LiveId" clId="{A2AB85B0-C946-4F95-9032-9C4D00796CAA}" dt="2023-10-11T16:05:14.291" v="10" actId="47"/>
        <pc:sldMkLst>
          <pc:docMk/>
          <pc:sldMk cId="2435737916" sldId="410"/>
        </pc:sldMkLst>
      </pc:sldChg>
      <pc:sldChg chg="del">
        <pc:chgData name="Faisal Alzahrani" userId="b19950d2d3af8cc1" providerId="LiveId" clId="{A2AB85B0-C946-4F95-9032-9C4D00796CAA}" dt="2023-10-11T16:05:14.163" v="9" actId="47"/>
        <pc:sldMkLst>
          <pc:docMk/>
          <pc:sldMk cId="2177438646" sldId="411"/>
        </pc:sldMkLst>
      </pc:sldChg>
      <pc:sldChg chg="del">
        <pc:chgData name="Faisal Alzahrani" userId="b19950d2d3af8cc1" providerId="LiveId" clId="{A2AB85B0-C946-4F95-9032-9C4D00796CAA}" dt="2023-10-11T16:05:13.658" v="7" actId="47"/>
        <pc:sldMkLst>
          <pc:docMk/>
          <pc:sldMk cId="2486215023" sldId="412"/>
        </pc:sldMkLst>
      </pc:sldChg>
      <pc:sldChg chg="add del">
        <pc:chgData name="Faisal Alzahrani" userId="b19950d2d3af8cc1" providerId="LiveId" clId="{A2AB85B0-C946-4F95-9032-9C4D00796CAA}" dt="2023-10-11T16:05:30.459" v="27" actId="47"/>
        <pc:sldMkLst>
          <pc:docMk/>
          <pc:sldMk cId="3762294345" sldId="413"/>
        </pc:sldMkLst>
      </pc:sldChg>
      <pc:sldChg chg="del">
        <pc:chgData name="Faisal Alzahrani" userId="b19950d2d3af8cc1" providerId="LiveId" clId="{A2AB85B0-C946-4F95-9032-9C4D00796CAA}" dt="2023-10-11T16:05:15.966" v="14" actId="47"/>
        <pc:sldMkLst>
          <pc:docMk/>
          <pc:sldMk cId="1774502980" sldId="414"/>
        </pc:sldMkLst>
      </pc:sldChg>
      <pc:sldChg chg="del">
        <pc:chgData name="Faisal Alzahrani" userId="b19950d2d3af8cc1" providerId="LiveId" clId="{A2AB85B0-C946-4F95-9032-9C4D00796CAA}" dt="2023-10-11T16:05:15.412" v="13" actId="47"/>
        <pc:sldMkLst>
          <pc:docMk/>
          <pc:sldMk cId="3611618209" sldId="415"/>
        </pc:sldMkLst>
      </pc:sldChg>
      <pc:sldChg chg="del">
        <pc:chgData name="Faisal Alzahrani" userId="b19950d2d3af8cc1" providerId="LiveId" clId="{A2AB85B0-C946-4F95-9032-9C4D00796CAA}" dt="2023-10-11T16:05:13.944" v="8" actId="47"/>
        <pc:sldMkLst>
          <pc:docMk/>
          <pc:sldMk cId="1367991237" sldId="416"/>
        </pc:sldMkLst>
      </pc:sldChg>
      <pc:sldChg chg="del">
        <pc:chgData name="Faisal Alzahrani" userId="b19950d2d3af8cc1" providerId="LiveId" clId="{A2AB85B0-C946-4F95-9032-9C4D00796CAA}" dt="2023-10-11T16:05:15.065" v="12" actId="47"/>
        <pc:sldMkLst>
          <pc:docMk/>
          <pc:sldMk cId="657661793" sldId="417"/>
        </pc:sldMkLst>
      </pc:sldChg>
      <pc:sldChg chg="del">
        <pc:chgData name="Faisal Alzahrani" userId="b19950d2d3af8cc1" providerId="LiveId" clId="{A2AB85B0-C946-4F95-9032-9C4D00796CAA}" dt="2023-10-11T16:05:14.469" v="11" actId="47"/>
        <pc:sldMkLst>
          <pc:docMk/>
          <pc:sldMk cId="3971223282" sldId="418"/>
        </pc:sldMkLst>
      </pc:sldChg>
      <pc:sldChg chg="add del">
        <pc:chgData name="Faisal Alzahrani" userId="b19950d2d3af8cc1" providerId="LiveId" clId="{A2AB85B0-C946-4F95-9032-9C4D00796CAA}" dt="2023-10-11T16:05:26.286" v="25" actId="47"/>
        <pc:sldMkLst>
          <pc:docMk/>
          <pc:sldMk cId="2663568360" sldId="419"/>
        </pc:sldMkLst>
      </pc:sldChg>
      <pc:sldChg chg="modSp mod">
        <pc:chgData name="Faisal Alzahrani" userId="b19950d2d3af8cc1" providerId="LiveId" clId="{A2AB85B0-C946-4F95-9032-9C4D00796CAA}" dt="2023-10-11T16:05:58.737" v="32" actId="20577"/>
        <pc:sldMkLst>
          <pc:docMk/>
          <pc:sldMk cId="1971239911" sldId="422"/>
        </pc:sldMkLst>
      </pc:sldChg>
      <pc:sldChg chg="add del">
        <pc:chgData name="Faisal Alzahrani" userId="b19950d2d3af8cc1" providerId="LiveId" clId="{A2AB85B0-C946-4F95-9032-9C4D00796CAA}" dt="2023-10-11T16:05:22.723" v="21" actId="47"/>
        <pc:sldMkLst>
          <pc:docMk/>
          <pc:sldMk cId="2153614493" sldId="423"/>
        </pc:sldMkLst>
      </pc:sldChg>
      <pc:sldChg chg="add del">
        <pc:chgData name="Faisal Alzahrani" userId="b19950d2d3af8cc1" providerId="LiveId" clId="{A2AB85B0-C946-4F95-9032-9C4D00796CAA}" dt="2023-10-11T16:05:23.292" v="22" actId="47"/>
        <pc:sldMkLst>
          <pc:docMk/>
          <pc:sldMk cId="1633624094" sldId="424"/>
        </pc:sldMkLst>
      </pc:sldChg>
      <pc:sldChg chg="add del">
        <pc:chgData name="Faisal Alzahrani" userId="b19950d2d3af8cc1" providerId="LiveId" clId="{A2AB85B0-C946-4F95-9032-9C4D00796CAA}" dt="2023-10-11T16:05:24.033" v="23" actId="47"/>
        <pc:sldMkLst>
          <pc:docMk/>
          <pc:sldMk cId="189351024" sldId="425"/>
        </pc:sldMkLst>
      </pc:sldChg>
      <pc:sldChg chg="add del">
        <pc:chgData name="Faisal Alzahrani" userId="b19950d2d3af8cc1" providerId="LiveId" clId="{A2AB85B0-C946-4F95-9032-9C4D00796CAA}" dt="2023-10-11T16:05:24.954" v="24" actId="47"/>
        <pc:sldMkLst>
          <pc:docMk/>
          <pc:sldMk cId="3924128174" sldId="42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57D2D-10FA-4B05-BBB7-F5D702E4FD9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E657388-AB52-4D8D-8975-44521C9053AF}">
      <dgm:prSet custT="1"/>
      <dgm:spPr/>
      <dgm:t>
        <a:bodyPr/>
        <a:lstStyle/>
        <a:p>
          <a:r>
            <a:rPr lang="en-US" sz="2400" b="0" i="0" cap="none" dirty="0">
              <a:latin typeface="Times New Roman" panose="02020603050405020304" pitchFamily="18" charset="0"/>
              <a:cs typeface="Times New Roman" panose="02020603050405020304" pitchFamily="18" charset="0"/>
            </a:rPr>
            <a:t>Validity and reliability are two essential concepts used for </a:t>
          </a:r>
          <a:r>
            <a:rPr lang="id-ID" sz="2400" b="0" i="0" cap="none" dirty="0">
              <a:latin typeface="Times New Roman" panose="02020603050405020304" pitchFamily="18" charset="0"/>
              <a:cs typeface="Times New Roman" panose="02020603050405020304" pitchFamily="18" charset="0"/>
            </a:rPr>
            <a:t>measuring instruments</a:t>
          </a:r>
          <a:r>
            <a:rPr lang="en-US" sz="2400" b="0" i="0" cap="none" dirty="0">
              <a:latin typeface="Times New Roman" panose="02020603050405020304" pitchFamily="18" charset="0"/>
              <a:cs typeface="Times New Roman" panose="02020603050405020304" pitchFamily="18" charset="0"/>
            </a:rPr>
            <a:t> to evaluate the quality of research.</a:t>
          </a:r>
          <a:endParaRPr lang="en-US" sz="2400" cap="none" dirty="0">
            <a:latin typeface="Times New Roman" panose="02020603050405020304" pitchFamily="18" charset="0"/>
            <a:cs typeface="Times New Roman" panose="02020603050405020304" pitchFamily="18" charset="0"/>
          </a:endParaRPr>
        </a:p>
      </dgm:t>
    </dgm:pt>
    <dgm:pt modelId="{9621D8CA-D09A-43C7-A4E9-DAF966325F74}" type="parTrans" cxnId="{3942A640-8474-4A20-94D6-3E01A6521B3E}">
      <dgm:prSet/>
      <dgm:spPr/>
      <dgm:t>
        <a:bodyPr/>
        <a:lstStyle/>
        <a:p>
          <a:endParaRPr lang="en-US"/>
        </a:p>
      </dgm:t>
    </dgm:pt>
    <dgm:pt modelId="{2DA46DAF-566B-4098-A664-52A1FE7FBDC8}" type="sibTrans" cxnId="{3942A640-8474-4A20-94D6-3E01A6521B3E}">
      <dgm:prSet/>
      <dgm:spPr/>
      <dgm:t>
        <a:bodyPr/>
        <a:lstStyle/>
        <a:p>
          <a:endParaRPr lang="en-US"/>
        </a:p>
      </dgm:t>
    </dgm:pt>
    <dgm:pt modelId="{D0FF31D6-23A9-4FDA-B3BB-F657A6B55B82}">
      <dgm:prSet custT="1"/>
      <dgm:spPr/>
      <dgm:t>
        <a:bodyPr/>
        <a:lstStyle/>
        <a:p>
          <a:r>
            <a:rPr lang="en-US" sz="2400" cap="none" dirty="0">
              <a:latin typeface="Times New Roman" panose="02020603050405020304" pitchFamily="18" charset="0"/>
              <a:cs typeface="Times New Roman" panose="02020603050405020304" pitchFamily="18" charset="0"/>
            </a:rPr>
            <a:t>These two concepts play an integral role in ensuring the accuracy, consistency, and credibility of our research findings.</a:t>
          </a:r>
        </a:p>
      </dgm:t>
    </dgm:pt>
    <dgm:pt modelId="{B85A8FC2-208A-4EBB-848A-944296E9A846}" type="parTrans" cxnId="{13ABF0A0-5280-465C-B61E-8B9CDE8D7288}">
      <dgm:prSet/>
      <dgm:spPr/>
      <dgm:t>
        <a:bodyPr/>
        <a:lstStyle/>
        <a:p>
          <a:endParaRPr lang="en-US"/>
        </a:p>
      </dgm:t>
    </dgm:pt>
    <dgm:pt modelId="{9C0977AC-5392-4330-BB52-9FC225C77CAC}" type="sibTrans" cxnId="{13ABF0A0-5280-465C-B61E-8B9CDE8D7288}">
      <dgm:prSet/>
      <dgm:spPr/>
      <dgm:t>
        <a:bodyPr/>
        <a:lstStyle/>
        <a:p>
          <a:endParaRPr lang="en-US"/>
        </a:p>
      </dgm:t>
    </dgm:pt>
    <dgm:pt modelId="{75BA5000-EC2A-4A91-B931-D8D53D742C1E}">
      <dgm:prSet custT="1"/>
      <dgm:spPr/>
      <dgm:t>
        <a:bodyPr/>
        <a:lstStyle/>
        <a:p>
          <a:endParaRPr lang="en-US" sz="2400" cap="none" dirty="0">
            <a:latin typeface="Times New Roman" panose="02020603050405020304" pitchFamily="18" charset="0"/>
            <a:cs typeface="Times New Roman" panose="02020603050405020304" pitchFamily="18" charset="0"/>
          </a:endParaRPr>
        </a:p>
        <a:p>
          <a:r>
            <a:rPr lang="en-US" sz="2400" cap="none" dirty="0">
              <a:latin typeface="Times New Roman" panose="02020603050405020304" pitchFamily="18" charset="0"/>
              <a:cs typeface="Times New Roman" panose="02020603050405020304" pitchFamily="18" charset="0"/>
            </a:rPr>
            <a:t>In addition, assessment tools should be practical and easy to use.</a:t>
          </a:r>
          <a:endParaRPr lang="ar-SA" sz="2400" cap="none" dirty="0">
            <a:latin typeface="Times New Roman" panose="02020603050405020304" pitchFamily="18" charset="0"/>
            <a:cs typeface="Times New Roman" panose="02020603050405020304" pitchFamily="18" charset="0"/>
          </a:endParaRPr>
        </a:p>
        <a:p>
          <a:endParaRPr lang="en-US" sz="2400" cap="none" dirty="0">
            <a:latin typeface="Times New Roman" panose="02020603050405020304" pitchFamily="18" charset="0"/>
            <a:cs typeface="Times New Roman" panose="02020603050405020304" pitchFamily="18" charset="0"/>
          </a:endParaRPr>
        </a:p>
      </dgm:t>
    </dgm:pt>
    <dgm:pt modelId="{83A15C29-7539-4F6F-8728-D1F9A6B56FFB}" type="parTrans" cxnId="{B971A97F-6EC4-4ED5-B743-356B9E17C334}">
      <dgm:prSet/>
      <dgm:spPr/>
      <dgm:t>
        <a:bodyPr/>
        <a:lstStyle/>
        <a:p>
          <a:endParaRPr lang="en-US"/>
        </a:p>
      </dgm:t>
    </dgm:pt>
    <dgm:pt modelId="{AAF9FC39-8FBB-44BE-97D3-9F7425F80979}" type="sibTrans" cxnId="{B971A97F-6EC4-4ED5-B743-356B9E17C334}">
      <dgm:prSet/>
      <dgm:spPr/>
      <dgm:t>
        <a:bodyPr/>
        <a:lstStyle/>
        <a:p>
          <a:endParaRPr lang="en-US"/>
        </a:p>
      </dgm:t>
    </dgm:pt>
    <dgm:pt modelId="{B2670B88-F894-4945-838D-E601D03CBB3F}" type="pres">
      <dgm:prSet presAssocID="{D2557D2D-10FA-4B05-BBB7-F5D702E4FD97}" presName="root" presStyleCnt="0">
        <dgm:presLayoutVars>
          <dgm:dir/>
          <dgm:resizeHandles val="exact"/>
        </dgm:presLayoutVars>
      </dgm:prSet>
      <dgm:spPr/>
    </dgm:pt>
    <dgm:pt modelId="{6618B3E6-BCA5-4DAE-94D3-6AFAFCC7B1DB}" type="pres">
      <dgm:prSet presAssocID="{5E657388-AB52-4D8D-8975-44521C9053AF}" presName="compNode" presStyleCnt="0"/>
      <dgm:spPr/>
    </dgm:pt>
    <dgm:pt modelId="{FA73C53A-5912-4668-A991-01698A6C275F}" type="pres">
      <dgm:prSet presAssocID="{5E657388-AB52-4D8D-8975-44521C9053AF}" presName="bgRect" presStyleLbl="bgShp" presStyleIdx="0" presStyleCnt="3"/>
      <dgm:spPr/>
    </dgm:pt>
    <dgm:pt modelId="{2FC2E00A-1049-46AB-A31E-FDAC53BFD73D}" type="pres">
      <dgm:prSet presAssocID="{5E657388-AB52-4D8D-8975-44521C9053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EEA28A0-3699-4D45-B6C8-88A0A8AB02AE}" type="pres">
      <dgm:prSet presAssocID="{5E657388-AB52-4D8D-8975-44521C9053AF}" presName="spaceRect" presStyleCnt="0"/>
      <dgm:spPr/>
    </dgm:pt>
    <dgm:pt modelId="{DDF60CB9-C06A-4570-98BC-00782A578BFF}" type="pres">
      <dgm:prSet presAssocID="{5E657388-AB52-4D8D-8975-44521C9053AF}" presName="parTx" presStyleLbl="revTx" presStyleIdx="0" presStyleCnt="3" custScaleX="100551">
        <dgm:presLayoutVars>
          <dgm:chMax val="0"/>
          <dgm:chPref val="0"/>
        </dgm:presLayoutVars>
      </dgm:prSet>
      <dgm:spPr/>
    </dgm:pt>
    <dgm:pt modelId="{E9DF1E00-6920-4DA7-A5F7-4B058487A5D1}" type="pres">
      <dgm:prSet presAssocID="{2DA46DAF-566B-4098-A664-52A1FE7FBDC8}" presName="sibTrans" presStyleCnt="0"/>
      <dgm:spPr/>
    </dgm:pt>
    <dgm:pt modelId="{8D688DB1-7F00-4136-959C-E77B89D457DF}" type="pres">
      <dgm:prSet presAssocID="{D0FF31D6-23A9-4FDA-B3BB-F657A6B55B82}" presName="compNode" presStyleCnt="0"/>
      <dgm:spPr/>
    </dgm:pt>
    <dgm:pt modelId="{86C6D604-D088-42A0-8B87-8EC684E01C48}" type="pres">
      <dgm:prSet presAssocID="{D0FF31D6-23A9-4FDA-B3BB-F657A6B55B82}" presName="bgRect" presStyleLbl="bgShp" presStyleIdx="1" presStyleCnt="3"/>
      <dgm:spPr/>
    </dgm:pt>
    <dgm:pt modelId="{C1D28504-9702-4B3F-B872-EA7A458EE11F}" type="pres">
      <dgm:prSet presAssocID="{D0FF31D6-23A9-4FDA-B3BB-F657A6B55B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5B2F6D5C-CBA7-4453-BC12-BBB3CAE30C68}" type="pres">
      <dgm:prSet presAssocID="{D0FF31D6-23A9-4FDA-B3BB-F657A6B55B82}" presName="spaceRect" presStyleCnt="0"/>
      <dgm:spPr/>
    </dgm:pt>
    <dgm:pt modelId="{5EEF796C-751E-432D-8C00-5B33359A8963}" type="pres">
      <dgm:prSet presAssocID="{D0FF31D6-23A9-4FDA-B3BB-F657A6B55B82}" presName="parTx" presStyleLbl="revTx" presStyleIdx="1" presStyleCnt="3">
        <dgm:presLayoutVars>
          <dgm:chMax val="0"/>
          <dgm:chPref val="0"/>
        </dgm:presLayoutVars>
      </dgm:prSet>
      <dgm:spPr/>
    </dgm:pt>
    <dgm:pt modelId="{41A5F6BC-FCB9-4A3C-AC6D-DE5979836BEA}" type="pres">
      <dgm:prSet presAssocID="{9C0977AC-5392-4330-BB52-9FC225C77CAC}" presName="sibTrans" presStyleCnt="0"/>
      <dgm:spPr/>
    </dgm:pt>
    <dgm:pt modelId="{FC2823A2-044E-4245-9149-03DBCF132240}" type="pres">
      <dgm:prSet presAssocID="{75BA5000-EC2A-4A91-B931-D8D53D742C1E}" presName="compNode" presStyleCnt="0"/>
      <dgm:spPr/>
    </dgm:pt>
    <dgm:pt modelId="{B4FA508E-D29A-42DF-B16F-95E97E1FFA6D}" type="pres">
      <dgm:prSet presAssocID="{75BA5000-EC2A-4A91-B931-D8D53D742C1E}" presName="bgRect" presStyleLbl="bgShp" presStyleIdx="2" presStyleCnt="3"/>
      <dgm:spPr/>
    </dgm:pt>
    <dgm:pt modelId="{79AE522E-3B87-4B73-9849-DD679A9CA177}" type="pres">
      <dgm:prSet presAssocID="{75BA5000-EC2A-4A91-B931-D8D53D742C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إضافة"/>
        </a:ext>
      </dgm:extLst>
    </dgm:pt>
    <dgm:pt modelId="{E0F819C4-7CAB-4674-B877-ECAE09651A09}" type="pres">
      <dgm:prSet presAssocID="{75BA5000-EC2A-4A91-B931-D8D53D742C1E}" presName="spaceRect" presStyleCnt="0"/>
      <dgm:spPr/>
    </dgm:pt>
    <dgm:pt modelId="{225E4FBF-3F6B-44C8-8D3F-2CB8044D4131}" type="pres">
      <dgm:prSet presAssocID="{75BA5000-EC2A-4A91-B931-D8D53D742C1E}" presName="parTx" presStyleLbl="revTx" presStyleIdx="2" presStyleCnt="3">
        <dgm:presLayoutVars>
          <dgm:chMax val="0"/>
          <dgm:chPref val="0"/>
        </dgm:presLayoutVars>
      </dgm:prSet>
      <dgm:spPr/>
    </dgm:pt>
  </dgm:ptLst>
  <dgm:cxnLst>
    <dgm:cxn modelId="{3942A640-8474-4A20-94D6-3E01A6521B3E}" srcId="{D2557D2D-10FA-4B05-BBB7-F5D702E4FD97}" destId="{5E657388-AB52-4D8D-8975-44521C9053AF}" srcOrd="0" destOrd="0" parTransId="{9621D8CA-D09A-43C7-A4E9-DAF966325F74}" sibTransId="{2DA46DAF-566B-4098-A664-52A1FE7FBDC8}"/>
    <dgm:cxn modelId="{A6A63D5C-2693-44B2-9A8D-985A3AAE37A9}" type="presOf" srcId="{D0FF31D6-23A9-4FDA-B3BB-F657A6B55B82}" destId="{5EEF796C-751E-432D-8C00-5B33359A8963}" srcOrd="0" destOrd="0" presId="urn:microsoft.com/office/officeart/2018/2/layout/IconVerticalSolidList"/>
    <dgm:cxn modelId="{47B3EB7C-ABB7-45EB-88E2-33037847ADDC}" type="presOf" srcId="{5E657388-AB52-4D8D-8975-44521C9053AF}" destId="{DDF60CB9-C06A-4570-98BC-00782A578BFF}" srcOrd="0" destOrd="0" presId="urn:microsoft.com/office/officeart/2018/2/layout/IconVerticalSolidList"/>
    <dgm:cxn modelId="{B971A97F-6EC4-4ED5-B743-356B9E17C334}" srcId="{D2557D2D-10FA-4B05-BBB7-F5D702E4FD97}" destId="{75BA5000-EC2A-4A91-B931-D8D53D742C1E}" srcOrd="2" destOrd="0" parTransId="{83A15C29-7539-4F6F-8728-D1F9A6B56FFB}" sibTransId="{AAF9FC39-8FBB-44BE-97D3-9F7425F80979}"/>
    <dgm:cxn modelId="{9C37098F-598B-4DCC-A9CA-B569EA6C0EE4}" type="presOf" srcId="{D2557D2D-10FA-4B05-BBB7-F5D702E4FD97}" destId="{B2670B88-F894-4945-838D-E601D03CBB3F}" srcOrd="0" destOrd="0" presId="urn:microsoft.com/office/officeart/2018/2/layout/IconVerticalSolidList"/>
    <dgm:cxn modelId="{13ABF0A0-5280-465C-B61E-8B9CDE8D7288}" srcId="{D2557D2D-10FA-4B05-BBB7-F5D702E4FD97}" destId="{D0FF31D6-23A9-4FDA-B3BB-F657A6B55B82}" srcOrd="1" destOrd="0" parTransId="{B85A8FC2-208A-4EBB-848A-944296E9A846}" sibTransId="{9C0977AC-5392-4330-BB52-9FC225C77CAC}"/>
    <dgm:cxn modelId="{F35C91E8-4B43-4B6F-942F-FB255D34C5F8}" type="presOf" srcId="{75BA5000-EC2A-4A91-B931-D8D53D742C1E}" destId="{225E4FBF-3F6B-44C8-8D3F-2CB8044D4131}" srcOrd="0" destOrd="0" presId="urn:microsoft.com/office/officeart/2018/2/layout/IconVerticalSolidList"/>
    <dgm:cxn modelId="{0835C496-82DD-4CA9-9562-57C04DD0D195}" type="presParOf" srcId="{B2670B88-F894-4945-838D-E601D03CBB3F}" destId="{6618B3E6-BCA5-4DAE-94D3-6AFAFCC7B1DB}" srcOrd="0" destOrd="0" presId="urn:microsoft.com/office/officeart/2018/2/layout/IconVerticalSolidList"/>
    <dgm:cxn modelId="{104118EB-28AD-4957-A952-43E7D8464261}" type="presParOf" srcId="{6618B3E6-BCA5-4DAE-94D3-6AFAFCC7B1DB}" destId="{FA73C53A-5912-4668-A991-01698A6C275F}" srcOrd="0" destOrd="0" presId="urn:microsoft.com/office/officeart/2018/2/layout/IconVerticalSolidList"/>
    <dgm:cxn modelId="{1E9E9260-3734-40BB-A179-734779CB3EBA}" type="presParOf" srcId="{6618B3E6-BCA5-4DAE-94D3-6AFAFCC7B1DB}" destId="{2FC2E00A-1049-46AB-A31E-FDAC53BFD73D}" srcOrd="1" destOrd="0" presId="urn:microsoft.com/office/officeart/2018/2/layout/IconVerticalSolidList"/>
    <dgm:cxn modelId="{5DC12277-8CEA-4D91-B7E0-9957ABCE7C4A}" type="presParOf" srcId="{6618B3E6-BCA5-4DAE-94D3-6AFAFCC7B1DB}" destId="{BEEA28A0-3699-4D45-B6C8-88A0A8AB02AE}" srcOrd="2" destOrd="0" presId="urn:microsoft.com/office/officeart/2018/2/layout/IconVerticalSolidList"/>
    <dgm:cxn modelId="{F9E78495-B033-4D55-93D4-C0C8F7AAF81F}" type="presParOf" srcId="{6618B3E6-BCA5-4DAE-94D3-6AFAFCC7B1DB}" destId="{DDF60CB9-C06A-4570-98BC-00782A578BFF}" srcOrd="3" destOrd="0" presId="urn:microsoft.com/office/officeart/2018/2/layout/IconVerticalSolidList"/>
    <dgm:cxn modelId="{917237E0-8E38-4878-883F-448E9984AA76}" type="presParOf" srcId="{B2670B88-F894-4945-838D-E601D03CBB3F}" destId="{E9DF1E00-6920-4DA7-A5F7-4B058487A5D1}" srcOrd="1" destOrd="0" presId="urn:microsoft.com/office/officeart/2018/2/layout/IconVerticalSolidList"/>
    <dgm:cxn modelId="{C18E5F7C-BC43-43FD-92DE-35892FADD813}" type="presParOf" srcId="{B2670B88-F894-4945-838D-E601D03CBB3F}" destId="{8D688DB1-7F00-4136-959C-E77B89D457DF}" srcOrd="2" destOrd="0" presId="urn:microsoft.com/office/officeart/2018/2/layout/IconVerticalSolidList"/>
    <dgm:cxn modelId="{1B23C019-1B70-451A-83BC-88927B569A64}" type="presParOf" srcId="{8D688DB1-7F00-4136-959C-E77B89D457DF}" destId="{86C6D604-D088-42A0-8B87-8EC684E01C48}" srcOrd="0" destOrd="0" presId="urn:microsoft.com/office/officeart/2018/2/layout/IconVerticalSolidList"/>
    <dgm:cxn modelId="{1542A74B-80CE-4E0A-B08C-41DB23D87FE9}" type="presParOf" srcId="{8D688DB1-7F00-4136-959C-E77B89D457DF}" destId="{C1D28504-9702-4B3F-B872-EA7A458EE11F}" srcOrd="1" destOrd="0" presId="urn:microsoft.com/office/officeart/2018/2/layout/IconVerticalSolidList"/>
    <dgm:cxn modelId="{328880F7-C3A9-474A-BBE9-2B533D9C5C4F}" type="presParOf" srcId="{8D688DB1-7F00-4136-959C-E77B89D457DF}" destId="{5B2F6D5C-CBA7-4453-BC12-BBB3CAE30C68}" srcOrd="2" destOrd="0" presId="urn:microsoft.com/office/officeart/2018/2/layout/IconVerticalSolidList"/>
    <dgm:cxn modelId="{29FA8982-31A2-48E3-9782-A1CDBC8D8F38}" type="presParOf" srcId="{8D688DB1-7F00-4136-959C-E77B89D457DF}" destId="{5EEF796C-751E-432D-8C00-5B33359A8963}" srcOrd="3" destOrd="0" presId="urn:microsoft.com/office/officeart/2018/2/layout/IconVerticalSolidList"/>
    <dgm:cxn modelId="{BD416BEC-3DFF-4F21-896A-CC73FFB2869D}" type="presParOf" srcId="{B2670B88-F894-4945-838D-E601D03CBB3F}" destId="{41A5F6BC-FCB9-4A3C-AC6D-DE5979836BEA}" srcOrd="3" destOrd="0" presId="urn:microsoft.com/office/officeart/2018/2/layout/IconVerticalSolidList"/>
    <dgm:cxn modelId="{5006C0F6-86A5-4B5C-9353-27D938A1E431}" type="presParOf" srcId="{B2670B88-F894-4945-838D-E601D03CBB3F}" destId="{FC2823A2-044E-4245-9149-03DBCF132240}" srcOrd="4" destOrd="0" presId="urn:microsoft.com/office/officeart/2018/2/layout/IconVerticalSolidList"/>
    <dgm:cxn modelId="{DC836F3A-4B2D-4E72-9AF5-FCC7256AE8F8}" type="presParOf" srcId="{FC2823A2-044E-4245-9149-03DBCF132240}" destId="{B4FA508E-D29A-42DF-B16F-95E97E1FFA6D}" srcOrd="0" destOrd="0" presId="urn:microsoft.com/office/officeart/2018/2/layout/IconVerticalSolidList"/>
    <dgm:cxn modelId="{724940B6-928D-4CB9-BFA9-BFDCD6F8AD12}" type="presParOf" srcId="{FC2823A2-044E-4245-9149-03DBCF132240}" destId="{79AE522E-3B87-4B73-9849-DD679A9CA177}" srcOrd="1" destOrd="0" presId="urn:microsoft.com/office/officeart/2018/2/layout/IconVerticalSolidList"/>
    <dgm:cxn modelId="{AF96973B-D991-4806-B0F3-AEE73E29947B}" type="presParOf" srcId="{FC2823A2-044E-4245-9149-03DBCF132240}" destId="{E0F819C4-7CAB-4674-B877-ECAE09651A09}" srcOrd="2" destOrd="0" presId="urn:microsoft.com/office/officeart/2018/2/layout/IconVerticalSolidList"/>
    <dgm:cxn modelId="{A809C38C-40C3-4F99-9046-C495726E7D02}" type="presParOf" srcId="{FC2823A2-044E-4245-9149-03DBCF132240}" destId="{225E4FBF-3F6B-44C8-8D3F-2CB8044D41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18D96BF-B858-429C-B658-E787A6443900}" type="doc">
      <dgm:prSet loTypeId="urn:microsoft.com/office/officeart/2005/8/layout/vList5" loCatId="list" qsTypeId="urn:microsoft.com/office/officeart/2005/8/quickstyle/simple2" qsCatId="simple" csTypeId="urn:microsoft.com/office/officeart/2005/8/colors/accent2_1" csCatId="accent2" phldr="1"/>
      <dgm:spPr/>
      <dgm:t>
        <a:bodyPr/>
        <a:lstStyle/>
        <a:p>
          <a:endParaRPr lang="en-US"/>
        </a:p>
      </dgm:t>
    </dgm:pt>
    <dgm:pt modelId="{93D42FAB-9584-46DB-854F-2C5570E86B26}">
      <dgm:prSet custT="1"/>
      <dgm:spPr>
        <a:solidFill>
          <a:schemeClr val="bg1"/>
        </a:solidFill>
      </dgm:spPr>
      <dgm:t>
        <a:bodyPr/>
        <a:lstStyle/>
        <a:p>
          <a:pPr algn="l" rtl="0"/>
          <a:r>
            <a:rPr lang="en-US" sz="2800" dirty="0">
              <a:solidFill>
                <a:schemeClr val="accent1">
                  <a:lumMod val="50000"/>
                </a:schemeClr>
              </a:solidFill>
              <a:latin typeface="Times New Roman" panose="02020603050405020304" pitchFamily="18" charset="0"/>
              <a:cs typeface="Times New Roman" panose="02020603050405020304" pitchFamily="18" charset="0"/>
            </a:rPr>
            <a:t>There are several types of validity commonly discussed in the field of assessment.</a:t>
          </a:r>
        </a:p>
      </dgm:t>
    </dgm:pt>
    <dgm:pt modelId="{8828BFE0-99DA-4A28-88FE-3289FA7446D6}" type="parTrans" cxnId="{3A80690D-95AA-4E6C-934A-BE2ADA86183C}">
      <dgm:prSet/>
      <dgm:spPr/>
      <dgm:t>
        <a:bodyPr/>
        <a:lstStyle/>
        <a:p>
          <a:endParaRPr lang="en-US"/>
        </a:p>
      </dgm:t>
    </dgm:pt>
    <dgm:pt modelId="{1A35CDD4-F91F-41C4-8C68-9A4527B6CF5F}" type="sibTrans" cxnId="{3A80690D-95AA-4E6C-934A-BE2ADA86183C}">
      <dgm:prSet/>
      <dgm:spPr/>
      <dgm:t>
        <a:bodyPr/>
        <a:lstStyle/>
        <a:p>
          <a:endParaRPr lang="en-US"/>
        </a:p>
      </dgm:t>
    </dgm:pt>
    <dgm:pt modelId="{176D5407-AA39-4BC8-B55F-80861207016A}">
      <dgm:prSet custT="1"/>
      <dgm:spPr>
        <a:solidFill>
          <a:schemeClr val="bg1">
            <a:lumMod val="95000"/>
            <a:alpha val="90000"/>
          </a:schemeClr>
        </a:solidFill>
      </dgm:spPr>
      <dgm:t>
        <a:bodyPr/>
        <a:lstStyle/>
        <a:p>
          <a:r>
            <a:rPr lang="en-US" sz="2400" b="0" dirty="0">
              <a:latin typeface="Times New Roman" panose="02020603050405020304" pitchFamily="18" charset="0"/>
              <a:cs typeface="Times New Roman" panose="02020603050405020304" pitchFamily="18" charset="0"/>
            </a:rPr>
            <a:t>Face Validity.</a:t>
          </a:r>
        </a:p>
      </dgm:t>
    </dgm:pt>
    <dgm:pt modelId="{8161B037-AFC2-4144-B46E-A5DB2AE33106}" type="parTrans" cxnId="{E93A130B-D977-4868-9119-60B8C43890B2}">
      <dgm:prSet/>
      <dgm:spPr/>
      <dgm:t>
        <a:bodyPr/>
        <a:lstStyle/>
        <a:p>
          <a:endParaRPr lang="en-US"/>
        </a:p>
      </dgm:t>
    </dgm:pt>
    <dgm:pt modelId="{6E10B97F-F939-4213-9E71-CB1C15A9D05C}" type="sibTrans" cxnId="{E93A130B-D977-4868-9119-60B8C43890B2}">
      <dgm:prSet/>
      <dgm:spPr/>
      <dgm:t>
        <a:bodyPr/>
        <a:lstStyle/>
        <a:p>
          <a:endParaRPr lang="en-US"/>
        </a:p>
      </dgm:t>
    </dgm:pt>
    <dgm:pt modelId="{1D96ADF4-EB35-4988-9D86-64275221F079}">
      <dgm:prSet custT="1"/>
      <dgm:spPr>
        <a:solidFill>
          <a:schemeClr val="bg1">
            <a:lumMod val="95000"/>
            <a:alpha val="90000"/>
          </a:schemeClr>
        </a:solidFill>
      </dgm:spPr>
      <dgm:t>
        <a:bodyPr/>
        <a:lstStyle/>
        <a:p>
          <a:r>
            <a:rPr lang="id-ID" sz="2400" b="0" dirty="0">
              <a:latin typeface="Times New Roman" panose="02020603050405020304" pitchFamily="18" charset="0"/>
              <a:cs typeface="Times New Roman" panose="02020603050405020304" pitchFamily="18" charset="0"/>
            </a:rPr>
            <a:t>Construct.</a:t>
          </a:r>
          <a:endParaRPr lang="en-US" sz="2400" b="0" dirty="0">
            <a:latin typeface="Times New Roman" panose="02020603050405020304" pitchFamily="18" charset="0"/>
            <a:cs typeface="Times New Roman" panose="02020603050405020304" pitchFamily="18" charset="0"/>
          </a:endParaRPr>
        </a:p>
      </dgm:t>
    </dgm:pt>
    <dgm:pt modelId="{2800639B-5444-4555-BA3C-7005BE365D53}" type="parTrans" cxnId="{B32035F3-D80F-42A0-B8F0-1289EB6101CE}">
      <dgm:prSet/>
      <dgm:spPr/>
      <dgm:t>
        <a:bodyPr/>
        <a:lstStyle/>
        <a:p>
          <a:endParaRPr lang="en-US"/>
        </a:p>
      </dgm:t>
    </dgm:pt>
    <dgm:pt modelId="{A0CF6732-0F13-4616-8BF3-C3EF0814195E}" type="sibTrans" cxnId="{B32035F3-D80F-42A0-B8F0-1289EB6101CE}">
      <dgm:prSet/>
      <dgm:spPr/>
      <dgm:t>
        <a:bodyPr/>
        <a:lstStyle/>
        <a:p>
          <a:endParaRPr lang="en-US"/>
        </a:p>
      </dgm:t>
    </dgm:pt>
    <dgm:pt modelId="{F4FEE033-4280-4F9C-A38F-C58B890B9C4C}">
      <dgm:prSet custT="1"/>
      <dgm:spPr>
        <a:solidFill>
          <a:schemeClr val="bg1">
            <a:lumMod val="95000"/>
            <a:alpha val="90000"/>
          </a:schemeClr>
        </a:solidFill>
      </dgm:spPr>
      <dgm:t>
        <a:bodyPr/>
        <a:lstStyle/>
        <a:p>
          <a:r>
            <a:rPr lang="id-ID" sz="2400" b="0" dirty="0">
              <a:latin typeface="Times New Roman" panose="02020603050405020304" pitchFamily="18" charset="0"/>
              <a:cs typeface="Times New Roman" panose="02020603050405020304" pitchFamily="18" charset="0"/>
            </a:rPr>
            <a:t>Content. </a:t>
          </a:r>
          <a:endParaRPr lang="en-US" sz="2400" b="0" dirty="0">
            <a:latin typeface="Times New Roman" panose="02020603050405020304" pitchFamily="18" charset="0"/>
            <a:cs typeface="Times New Roman" panose="02020603050405020304" pitchFamily="18" charset="0"/>
          </a:endParaRPr>
        </a:p>
      </dgm:t>
    </dgm:pt>
    <dgm:pt modelId="{EE29F2ED-D57D-4501-8BB8-A1A9F2203E5C}" type="parTrans" cxnId="{415C00C4-54FB-45FD-8B3B-C80763D3852F}">
      <dgm:prSet/>
      <dgm:spPr/>
      <dgm:t>
        <a:bodyPr/>
        <a:lstStyle/>
        <a:p>
          <a:endParaRPr lang="en-US"/>
        </a:p>
      </dgm:t>
    </dgm:pt>
    <dgm:pt modelId="{54A91566-CCFD-4DE4-B0EC-10941C99C83C}" type="sibTrans" cxnId="{415C00C4-54FB-45FD-8B3B-C80763D3852F}">
      <dgm:prSet/>
      <dgm:spPr/>
      <dgm:t>
        <a:bodyPr/>
        <a:lstStyle/>
        <a:p>
          <a:endParaRPr lang="en-US"/>
        </a:p>
      </dgm:t>
    </dgm:pt>
    <dgm:pt modelId="{6A86A87A-7586-4136-AFE5-209ADCFE7844}">
      <dgm:prSet custT="1"/>
      <dgm:spPr>
        <a:solidFill>
          <a:schemeClr val="bg1">
            <a:lumMod val="95000"/>
            <a:alpha val="90000"/>
          </a:schemeClr>
        </a:solidFill>
      </dgm:spPr>
      <dgm:t>
        <a:bodyPr/>
        <a:lstStyle/>
        <a:p>
          <a:r>
            <a:rPr lang="en-US" sz="2400" b="0" dirty="0">
              <a:latin typeface="Times New Roman" panose="02020603050405020304" pitchFamily="18" charset="0"/>
              <a:cs typeface="Times New Roman" panose="02020603050405020304" pitchFamily="18" charset="0"/>
            </a:rPr>
            <a:t>Assessment–Criterion Relationship Considerations.</a:t>
          </a:r>
        </a:p>
      </dgm:t>
    </dgm:pt>
    <dgm:pt modelId="{ADF9AEC8-AAB8-4F1F-A609-C37182468FC0}" type="parTrans" cxnId="{1D4CE50C-8D8A-415B-BF56-D1E3E5DBC3C5}">
      <dgm:prSet/>
      <dgm:spPr/>
      <dgm:t>
        <a:bodyPr/>
        <a:lstStyle/>
        <a:p>
          <a:endParaRPr lang="en-US"/>
        </a:p>
      </dgm:t>
    </dgm:pt>
    <dgm:pt modelId="{D59B4A2D-D498-4EED-A1AD-E54D07C408A5}" type="sibTrans" cxnId="{1D4CE50C-8D8A-415B-BF56-D1E3E5DBC3C5}">
      <dgm:prSet/>
      <dgm:spPr/>
      <dgm:t>
        <a:bodyPr/>
        <a:lstStyle/>
        <a:p>
          <a:endParaRPr lang="en-US"/>
        </a:p>
      </dgm:t>
    </dgm:pt>
    <dgm:pt modelId="{39935F91-B380-4FC1-B3FD-479907E19144}">
      <dgm:prSet custT="1"/>
      <dgm:spPr>
        <a:solidFill>
          <a:schemeClr val="bg1">
            <a:lumMod val="95000"/>
            <a:alpha val="90000"/>
          </a:schemeClr>
        </a:solidFill>
      </dgm:spPr>
      <dgm:t>
        <a:bodyPr/>
        <a:lstStyle/>
        <a:p>
          <a:r>
            <a:rPr lang="id-ID" sz="2400" b="0" dirty="0">
              <a:latin typeface="Times New Roman" panose="02020603050405020304" pitchFamily="18" charset="0"/>
              <a:cs typeface="Times New Roman" panose="02020603050405020304" pitchFamily="18" charset="0"/>
            </a:rPr>
            <a:t>Consideration of Consequences</a:t>
          </a:r>
          <a:r>
            <a:rPr lang="en-US" sz="2400" b="0" dirty="0">
              <a:latin typeface="Times New Roman" panose="02020603050405020304" pitchFamily="18" charset="0"/>
              <a:cs typeface="Times New Roman" panose="02020603050405020304" pitchFamily="18" charset="0"/>
            </a:rPr>
            <a:t>.</a:t>
          </a:r>
        </a:p>
      </dgm:t>
    </dgm:pt>
    <dgm:pt modelId="{631953EE-4AFC-4F6F-AA84-AD3BEB9C8192}" type="parTrans" cxnId="{0257BACC-F1B0-4C52-9285-60135865DBF1}">
      <dgm:prSet/>
      <dgm:spPr/>
      <dgm:t>
        <a:bodyPr/>
        <a:lstStyle/>
        <a:p>
          <a:endParaRPr lang="en-US"/>
        </a:p>
      </dgm:t>
    </dgm:pt>
    <dgm:pt modelId="{5B3E1170-B08F-4A83-AA35-DB9CF11A03E7}" type="sibTrans" cxnId="{0257BACC-F1B0-4C52-9285-60135865DBF1}">
      <dgm:prSet/>
      <dgm:spPr/>
      <dgm:t>
        <a:bodyPr/>
        <a:lstStyle/>
        <a:p>
          <a:endParaRPr lang="en-US"/>
        </a:p>
      </dgm:t>
    </dgm:pt>
    <dgm:pt modelId="{545AE1A2-1869-44E6-8E47-9D9881B8AB92}" type="pres">
      <dgm:prSet presAssocID="{D18D96BF-B858-429C-B658-E787A6443900}" presName="Name0" presStyleCnt="0">
        <dgm:presLayoutVars>
          <dgm:dir/>
          <dgm:animLvl val="lvl"/>
          <dgm:resizeHandles val="exact"/>
        </dgm:presLayoutVars>
      </dgm:prSet>
      <dgm:spPr/>
    </dgm:pt>
    <dgm:pt modelId="{54871B39-9C0B-4D5D-8592-4013E46D78C0}" type="pres">
      <dgm:prSet presAssocID="{93D42FAB-9584-46DB-854F-2C5570E86B26}" presName="linNode" presStyleCnt="0"/>
      <dgm:spPr/>
    </dgm:pt>
    <dgm:pt modelId="{D51D07FE-79E3-4067-B71D-91FD0744C238}" type="pres">
      <dgm:prSet presAssocID="{93D42FAB-9584-46DB-854F-2C5570E86B26}" presName="parentText" presStyleLbl="node1" presStyleIdx="0" presStyleCnt="1" custLinFactNeighborX="-177" custLinFactNeighborY="-2539">
        <dgm:presLayoutVars>
          <dgm:chMax val="1"/>
          <dgm:bulletEnabled val="1"/>
        </dgm:presLayoutVars>
      </dgm:prSet>
      <dgm:spPr/>
    </dgm:pt>
    <dgm:pt modelId="{72F4A389-732C-4CF9-A78D-3A95E37A7B18}" type="pres">
      <dgm:prSet presAssocID="{93D42FAB-9584-46DB-854F-2C5570E86B26}" presName="descendantText" presStyleLbl="alignAccFollowNode1" presStyleIdx="0" presStyleCnt="1" custLinFactNeighborY="746">
        <dgm:presLayoutVars>
          <dgm:bulletEnabled val="1"/>
        </dgm:presLayoutVars>
      </dgm:prSet>
      <dgm:spPr/>
    </dgm:pt>
  </dgm:ptLst>
  <dgm:cxnLst>
    <dgm:cxn modelId="{E93A130B-D977-4868-9119-60B8C43890B2}" srcId="{93D42FAB-9584-46DB-854F-2C5570E86B26}" destId="{176D5407-AA39-4BC8-B55F-80861207016A}" srcOrd="0" destOrd="0" parTransId="{8161B037-AFC2-4144-B46E-A5DB2AE33106}" sibTransId="{6E10B97F-F939-4213-9E71-CB1C15A9D05C}"/>
    <dgm:cxn modelId="{1D4CE50C-8D8A-415B-BF56-D1E3E5DBC3C5}" srcId="{93D42FAB-9584-46DB-854F-2C5570E86B26}" destId="{6A86A87A-7586-4136-AFE5-209ADCFE7844}" srcOrd="3" destOrd="0" parTransId="{ADF9AEC8-AAB8-4F1F-A609-C37182468FC0}" sibTransId="{D59B4A2D-D498-4EED-A1AD-E54D07C408A5}"/>
    <dgm:cxn modelId="{3A80690D-95AA-4E6C-934A-BE2ADA86183C}" srcId="{D18D96BF-B858-429C-B658-E787A6443900}" destId="{93D42FAB-9584-46DB-854F-2C5570E86B26}" srcOrd="0" destOrd="0" parTransId="{8828BFE0-99DA-4A28-88FE-3289FA7446D6}" sibTransId="{1A35CDD4-F91F-41C4-8C68-9A4527B6CF5F}"/>
    <dgm:cxn modelId="{28AFBD16-B921-4DE5-BA11-5B19F8B4183A}" type="presOf" srcId="{93D42FAB-9584-46DB-854F-2C5570E86B26}" destId="{D51D07FE-79E3-4067-B71D-91FD0744C238}" srcOrd="0" destOrd="0" presId="urn:microsoft.com/office/officeart/2005/8/layout/vList5"/>
    <dgm:cxn modelId="{DF1C241D-2A3E-4C61-9ABE-36CD66393B55}" type="presOf" srcId="{F4FEE033-4280-4F9C-A38F-C58B890B9C4C}" destId="{72F4A389-732C-4CF9-A78D-3A95E37A7B18}" srcOrd="0" destOrd="2" presId="urn:microsoft.com/office/officeart/2005/8/layout/vList5"/>
    <dgm:cxn modelId="{82A3001F-D67A-408E-8A6E-361B74DC44A1}" type="presOf" srcId="{D18D96BF-B858-429C-B658-E787A6443900}" destId="{545AE1A2-1869-44E6-8E47-9D9881B8AB92}" srcOrd="0" destOrd="0" presId="urn:microsoft.com/office/officeart/2005/8/layout/vList5"/>
    <dgm:cxn modelId="{B6B20E63-4822-43BD-90B4-15021E0DE878}" type="presOf" srcId="{39935F91-B380-4FC1-B3FD-479907E19144}" destId="{72F4A389-732C-4CF9-A78D-3A95E37A7B18}" srcOrd="0" destOrd="4" presId="urn:microsoft.com/office/officeart/2005/8/layout/vList5"/>
    <dgm:cxn modelId="{9441BCA3-4E44-4E26-B9C8-10185F2ADC8A}" type="presOf" srcId="{6A86A87A-7586-4136-AFE5-209ADCFE7844}" destId="{72F4A389-732C-4CF9-A78D-3A95E37A7B18}" srcOrd="0" destOrd="3" presId="urn:microsoft.com/office/officeart/2005/8/layout/vList5"/>
    <dgm:cxn modelId="{415C00C4-54FB-45FD-8B3B-C80763D3852F}" srcId="{93D42FAB-9584-46DB-854F-2C5570E86B26}" destId="{F4FEE033-4280-4F9C-A38F-C58B890B9C4C}" srcOrd="2" destOrd="0" parTransId="{EE29F2ED-D57D-4501-8BB8-A1A9F2203E5C}" sibTransId="{54A91566-CCFD-4DE4-B0EC-10941C99C83C}"/>
    <dgm:cxn modelId="{0257BACC-F1B0-4C52-9285-60135865DBF1}" srcId="{93D42FAB-9584-46DB-854F-2C5570E86B26}" destId="{39935F91-B380-4FC1-B3FD-479907E19144}" srcOrd="4" destOrd="0" parTransId="{631953EE-4AFC-4F6F-AA84-AD3BEB9C8192}" sibTransId="{5B3E1170-B08F-4A83-AA35-DB9CF11A03E7}"/>
    <dgm:cxn modelId="{69661FD2-0B71-4AC9-B1C9-98327E45D333}" type="presOf" srcId="{176D5407-AA39-4BC8-B55F-80861207016A}" destId="{72F4A389-732C-4CF9-A78D-3A95E37A7B18}" srcOrd="0" destOrd="0" presId="urn:microsoft.com/office/officeart/2005/8/layout/vList5"/>
    <dgm:cxn modelId="{B32035F3-D80F-42A0-B8F0-1289EB6101CE}" srcId="{93D42FAB-9584-46DB-854F-2C5570E86B26}" destId="{1D96ADF4-EB35-4988-9D86-64275221F079}" srcOrd="1" destOrd="0" parTransId="{2800639B-5444-4555-BA3C-7005BE365D53}" sibTransId="{A0CF6732-0F13-4616-8BF3-C3EF0814195E}"/>
    <dgm:cxn modelId="{FE94A1F8-4758-4A5F-9174-DA339B2AB353}" type="presOf" srcId="{1D96ADF4-EB35-4988-9D86-64275221F079}" destId="{72F4A389-732C-4CF9-A78D-3A95E37A7B18}" srcOrd="0" destOrd="1" presId="urn:microsoft.com/office/officeart/2005/8/layout/vList5"/>
    <dgm:cxn modelId="{54B4BE03-38C9-427A-B34A-BF23C7F90228}" type="presParOf" srcId="{545AE1A2-1869-44E6-8E47-9D9881B8AB92}" destId="{54871B39-9C0B-4D5D-8592-4013E46D78C0}" srcOrd="0" destOrd="0" presId="urn:microsoft.com/office/officeart/2005/8/layout/vList5"/>
    <dgm:cxn modelId="{283B9392-B6DA-40C5-9795-60F7728EF195}" type="presParOf" srcId="{54871B39-9C0B-4D5D-8592-4013E46D78C0}" destId="{D51D07FE-79E3-4067-B71D-91FD0744C238}" srcOrd="0" destOrd="0" presId="urn:microsoft.com/office/officeart/2005/8/layout/vList5"/>
    <dgm:cxn modelId="{F041C871-AEA5-45ED-B962-217FF7161817}" type="presParOf" srcId="{54871B39-9C0B-4D5D-8592-4013E46D78C0}" destId="{72F4A389-732C-4CF9-A78D-3A95E37A7B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566FD-8781-4AE6-876F-4FE446FD86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593659-55C5-466B-B84C-CE6B20ABBDDB}">
      <dgm:prSet/>
      <dgm:spPr/>
      <dgm:t>
        <a:bodyPr/>
        <a:lstStyle/>
        <a:p>
          <a:r>
            <a:rPr lang="en-US" b="1">
              <a:latin typeface="Times New Roman" panose="02020603050405020304" pitchFamily="18" charset="0"/>
              <a:cs typeface="Times New Roman" panose="02020603050405020304" pitchFamily="18" charset="0"/>
            </a:rPr>
            <a:t>General appearance</a:t>
          </a:r>
          <a:r>
            <a:rPr lang="en-US">
              <a:latin typeface="Times New Roman" panose="02020603050405020304" pitchFamily="18" charset="0"/>
              <a:cs typeface="Times New Roman" panose="02020603050405020304" pitchFamily="18" charset="0"/>
            </a:rPr>
            <a:t>.</a:t>
          </a:r>
        </a:p>
      </dgm:t>
    </dgm:pt>
    <dgm:pt modelId="{258A48A8-EBDD-4DEF-BA6A-80A24D9FA164}" type="parTrans" cxnId="{01E77CA9-DC46-4FA3-8D3B-2EB1DDED7922}">
      <dgm:prSet/>
      <dgm:spPr/>
      <dgm:t>
        <a:bodyPr/>
        <a:lstStyle/>
        <a:p>
          <a:endParaRPr lang="en-US"/>
        </a:p>
      </dgm:t>
    </dgm:pt>
    <dgm:pt modelId="{09CDC51C-3F0C-4E44-AB6C-CC400AC111C5}" type="sibTrans" cxnId="{01E77CA9-DC46-4FA3-8D3B-2EB1DDED7922}">
      <dgm:prSet/>
      <dgm:spPr/>
      <dgm:t>
        <a:bodyPr/>
        <a:lstStyle/>
        <a:p>
          <a:endParaRPr lang="en-US"/>
        </a:p>
      </dgm:t>
    </dgm:pt>
    <dgm:pt modelId="{BFB89EA6-0ECD-45A1-A63B-617A04B64E26}">
      <dgm:prSet/>
      <dgm:spPr/>
      <dgm:t>
        <a:bodyPr/>
        <a:lstStyle/>
        <a:p>
          <a:r>
            <a:rPr lang="en-US" dirty="0">
              <a:latin typeface="Times New Roman" panose="02020603050405020304" pitchFamily="18" charset="0"/>
              <a:cs typeface="Times New Roman" panose="02020603050405020304" pitchFamily="18" charset="0"/>
            </a:rPr>
            <a:t>Refers to the extent to which an assessment </a:t>
          </a:r>
          <a:r>
            <a:rPr lang="en-US" b="1" dirty="0">
              <a:latin typeface="Times New Roman" panose="02020603050405020304" pitchFamily="18" charset="0"/>
              <a:cs typeface="Times New Roman" panose="02020603050405020304" pitchFamily="18" charset="0"/>
            </a:rPr>
            <a:t>appears</a:t>
          </a:r>
          <a:r>
            <a:rPr lang="en-US" dirty="0">
              <a:latin typeface="Times New Roman" panose="02020603050405020304" pitchFamily="18" charset="0"/>
              <a:cs typeface="Times New Roman" panose="02020603050405020304" pitchFamily="18" charset="0"/>
            </a:rPr>
            <a:t> to measure what it intends to measure </a:t>
          </a:r>
          <a:r>
            <a:rPr lang="en-US" b="1" dirty="0">
              <a:latin typeface="Times New Roman" panose="02020603050405020304" pitchFamily="18" charset="0"/>
              <a:cs typeface="Times New Roman" panose="02020603050405020304" pitchFamily="18" charset="0"/>
            </a:rPr>
            <a:t>on the surface</a:t>
          </a:r>
          <a:r>
            <a:rPr lang="en-US" dirty="0">
              <a:latin typeface="Times New Roman" panose="02020603050405020304" pitchFamily="18" charset="0"/>
              <a:cs typeface="Times New Roman" panose="02020603050405020304" pitchFamily="18" charset="0"/>
            </a:rPr>
            <a:t>.</a:t>
          </a:r>
        </a:p>
      </dgm:t>
    </dgm:pt>
    <dgm:pt modelId="{2B27DEDB-1B29-44F1-A6D3-6461AC132862}" type="parTrans" cxnId="{4DC07D06-0432-4ED3-9D9B-8CD8D6DE5D16}">
      <dgm:prSet/>
      <dgm:spPr/>
      <dgm:t>
        <a:bodyPr/>
        <a:lstStyle/>
        <a:p>
          <a:endParaRPr lang="en-US"/>
        </a:p>
      </dgm:t>
    </dgm:pt>
    <dgm:pt modelId="{FC0F43E7-36F3-45CE-BEF2-1B8EA879B531}" type="sibTrans" cxnId="{4DC07D06-0432-4ED3-9D9B-8CD8D6DE5D16}">
      <dgm:prSet/>
      <dgm:spPr/>
      <dgm:t>
        <a:bodyPr/>
        <a:lstStyle/>
        <a:p>
          <a:endParaRPr lang="en-US"/>
        </a:p>
      </dgm:t>
    </dgm:pt>
    <dgm:pt modelId="{8E298F93-E675-4749-9DA9-8B4A59EA08E6}">
      <dgm:prSet/>
      <dgm:spPr/>
      <dgm:t>
        <a:bodyPr/>
        <a:lstStyle/>
        <a:p>
          <a:r>
            <a:rPr lang="en-US">
              <a:latin typeface="Times New Roman" panose="02020603050405020304" pitchFamily="18" charset="0"/>
              <a:cs typeface="Times New Roman" panose="02020603050405020304" pitchFamily="18" charset="0"/>
            </a:rPr>
            <a:t>It is a </a:t>
          </a:r>
          <a:r>
            <a:rPr lang="en-US" b="1">
              <a:latin typeface="Times New Roman" panose="02020603050405020304" pitchFamily="18" charset="0"/>
              <a:cs typeface="Times New Roman" panose="02020603050405020304" pitchFamily="18" charset="0"/>
            </a:rPr>
            <a:t>subjective</a:t>
          </a:r>
          <a:r>
            <a:rPr lang="en-US">
              <a:latin typeface="Times New Roman" panose="02020603050405020304" pitchFamily="18" charset="0"/>
              <a:cs typeface="Times New Roman" panose="02020603050405020304" pitchFamily="18" charset="0"/>
            </a:rPr>
            <a:t> judgment based on whether the assessment </a:t>
          </a:r>
          <a:r>
            <a:rPr lang="en-US" b="1">
              <a:latin typeface="Times New Roman" panose="02020603050405020304" pitchFamily="18" charset="0"/>
              <a:cs typeface="Times New Roman" panose="02020603050405020304" pitchFamily="18" charset="0"/>
            </a:rPr>
            <a:t>seems relevant </a:t>
          </a:r>
          <a:r>
            <a:rPr lang="en-US">
              <a:latin typeface="Times New Roman" panose="02020603050405020304" pitchFamily="18" charset="0"/>
              <a:cs typeface="Times New Roman" panose="02020603050405020304" pitchFamily="18" charset="0"/>
            </a:rPr>
            <a:t>and </a:t>
          </a:r>
          <a:r>
            <a:rPr lang="en-US" b="1">
              <a:latin typeface="Times New Roman" panose="02020603050405020304" pitchFamily="18" charset="0"/>
              <a:cs typeface="Times New Roman" panose="02020603050405020304" pitchFamily="18" charset="0"/>
            </a:rPr>
            <a:t>appropriate</a:t>
          </a:r>
          <a:r>
            <a:rPr lang="en-US">
              <a:latin typeface="Times New Roman" panose="02020603050405020304" pitchFamily="18" charset="0"/>
              <a:cs typeface="Times New Roman" panose="02020603050405020304" pitchFamily="18" charset="0"/>
            </a:rPr>
            <a:t> to the intended construct.</a:t>
          </a:r>
        </a:p>
      </dgm:t>
    </dgm:pt>
    <dgm:pt modelId="{1A86C999-6612-46E5-A5B0-209A71726056}" type="parTrans" cxnId="{5A8D87EC-32A0-4CBA-942C-8CB88C0FC7A3}">
      <dgm:prSet/>
      <dgm:spPr/>
      <dgm:t>
        <a:bodyPr/>
        <a:lstStyle/>
        <a:p>
          <a:endParaRPr lang="en-US"/>
        </a:p>
      </dgm:t>
    </dgm:pt>
    <dgm:pt modelId="{02974607-AAE5-479D-993B-2B3E9101FFA9}" type="sibTrans" cxnId="{5A8D87EC-32A0-4CBA-942C-8CB88C0FC7A3}">
      <dgm:prSet/>
      <dgm:spPr/>
      <dgm:t>
        <a:bodyPr/>
        <a:lstStyle/>
        <a:p>
          <a:endParaRPr lang="en-US"/>
        </a:p>
      </dgm:t>
    </dgm:pt>
    <dgm:pt modelId="{CE52B00C-C3E7-426D-B7A3-4245409162D4}" type="pres">
      <dgm:prSet presAssocID="{7C4566FD-8781-4AE6-876F-4FE446FD8617}" presName="root" presStyleCnt="0">
        <dgm:presLayoutVars>
          <dgm:dir/>
          <dgm:resizeHandles val="exact"/>
        </dgm:presLayoutVars>
      </dgm:prSet>
      <dgm:spPr/>
    </dgm:pt>
    <dgm:pt modelId="{42BF4F5B-AAB4-4648-B975-EF7811DBD086}" type="pres">
      <dgm:prSet presAssocID="{BF593659-55C5-466B-B84C-CE6B20ABBDDB}" presName="compNode" presStyleCnt="0"/>
      <dgm:spPr/>
    </dgm:pt>
    <dgm:pt modelId="{34D0F4F3-9077-4497-89BF-CD8909F0F332}" type="pres">
      <dgm:prSet presAssocID="{BF593659-55C5-466B-B84C-CE6B20ABBDDB}" presName="bgRect" presStyleLbl="bgShp" presStyleIdx="0" presStyleCnt="3"/>
      <dgm:spPr/>
    </dgm:pt>
    <dgm:pt modelId="{1C48B11D-D1D2-41ED-AFEA-7BA00219F2AC}" type="pres">
      <dgm:prSet presAssocID="{BF593659-55C5-466B-B84C-CE6B20ABBD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عين"/>
        </a:ext>
      </dgm:extLst>
    </dgm:pt>
    <dgm:pt modelId="{82F1D4E7-93DB-42C5-8F44-57A991A9331C}" type="pres">
      <dgm:prSet presAssocID="{BF593659-55C5-466B-B84C-CE6B20ABBDDB}" presName="spaceRect" presStyleCnt="0"/>
      <dgm:spPr/>
    </dgm:pt>
    <dgm:pt modelId="{D5D14966-5ECB-4FB0-B048-F8481D65ED1F}" type="pres">
      <dgm:prSet presAssocID="{BF593659-55C5-466B-B84C-CE6B20ABBDDB}" presName="parTx" presStyleLbl="revTx" presStyleIdx="0" presStyleCnt="3">
        <dgm:presLayoutVars>
          <dgm:chMax val="0"/>
          <dgm:chPref val="0"/>
        </dgm:presLayoutVars>
      </dgm:prSet>
      <dgm:spPr/>
    </dgm:pt>
    <dgm:pt modelId="{252EB700-B171-43E9-98A4-99D038EA8449}" type="pres">
      <dgm:prSet presAssocID="{09CDC51C-3F0C-4E44-AB6C-CC400AC111C5}" presName="sibTrans" presStyleCnt="0"/>
      <dgm:spPr/>
    </dgm:pt>
    <dgm:pt modelId="{5C398DC8-5460-40D7-BB22-ACC4B0A39AC3}" type="pres">
      <dgm:prSet presAssocID="{BFB89EA6-0ECD-45A1-A63B-617A04B64E26}" presName="compNode" presStyleCnt="0"/>
      <dgm:spPr/>
    </dgm:pt>
    <dgm:pt modelId="{431A8A75-6BB4-4851-9F95-5CE61E6B8386}" type="pres">
      <dgm:prSet presAssocID="{BFB89EA6-0ECD-45A1-A63B-617A04B64E26}" presName="bgRect" presStyleLbl="bgShp" presStyleIdx="1" presStyleCnt="3"/>
      <dgm:spPr/>
    </dgm:pt>
    <dgm:pt modelId="{41320610-6EA5-41B6-8DD7-73A40074E28A}" type="pres">
      <dgm:prSet presAssocID="{BFB89EA6-0ECD-45A1-A63B-617A04B64E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مسطرة"/>
        </a:ext>
      </dgm:extLst>
    </dgm:pt>
    <dgm:pt modelId="{0D311531-1A73-48EC-B8F1-5D661A760A18}" type="pres">
      <dgm:prSet presAssocID="{BFB89EA6-0ECD-45A1-A63B-617A04B64E26}" presName="spaceRect" presStyleCnt="0"/>
      <dgm:spPr/>
    </dgm:pt>
    <dgm:pt modelId="{C4277C8C-B22B-4CB3-9A50-97C693E50DAB}" type="pres">
      <dgm:prSet presAssocID="{BFB89EA6-0ECD-45A1-A63B-617A04B64E26}" presName="parTx" presStyleLbl="revTx" presStyleIdx="1" presStyleCnt="3">
        <dgm:presLayoutVars>
          <dgm:chMax val="0"/>
          <dgm:chPref val="0"/>
        </dgm:presLayoutVars>
      </dgm:prSet>
      <dgm:spPr/>
    </dgm:pt>
    <dgm:pt modelId="{08CC1293-4AB7-42F4-8AC7-060C7FFD5049}" type="pres">
      <dgm:prSet presAssocID="{FC0F43E7-36F3-45CE-BEF2-1B8EA879B531}" presName="sibTrans" presStyleCnt="0"/>
      <dgm:spPr/>
    </dgm:pt>
    <dgm:pt modelId="{47F51C85-7DD6-416B-A039-12DCDAC11FB4}" type="pres">
      <dgm:prSet presAssocID="{8E298F93-E675-4749-9DA9-8B4A59EA08E6}" presName="compNode" presStyleCnt="0"/>
      <dgm:spPr/>
    </dgm:pt>
    <dgm:pt modelId="{CED6B9A8-41B5-47F3-AEC2-424BF1BE6129}" type="pres">
      <dgm:prSet presAssocID="{8E298F93-E675-4749-9DA9-8B4A59EA08E6}" presName="bgRect" presStyleLbl="bgShp" presStyleIdx="2" presStyleCnt="3"/>
      <dgm:spPr/>
    </dgm:pt>
    <dgm:pt modelId="{2245CCC6-E22F-41E6-9313-DB6E32973DB5}" type="pres">
      <dgm:prSet presAssocID="{8E298F93-E675-4749-9DA9-8B4A59EA08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2293B1AF-2F1E-4C6C-9C0E-8651ADD55700}" type="pres">
      <dgm:prSet presAssocID="{8E298F93-E675-4749-9DA9-8B4A59EA08E6}" presName="spaceRect" presStyleCnt="0"/>
      <dgm:spPr/>
    </dgm:pt>
    <dgm:pt modelId="{C74C5865-CF11-4C03-9ED1-8AA274C3A3ED}" type="pres">
      <dgm:prSet presAssocID="{8E298F93-E675-4749-9DA9-8B4A59EA08E6}" presName="parTx" presStyleLbl="revTx" presStyleIdx="2" presStyleCnt="3">
        <dgm:presLayoutVars>
          <dgm:chMax val="0"/>
          <dgm:chPref val="0"/>
        </dgm:presLayoutVars>
      </dgm:prSet>
      <dgm:spPr/>
    </dgm:pt>
  </dgm:ptLst>
  <dgm:cxnLst>
    <dgm:cxn modelId="{4DC07D06-0432-4ED3-9D9B-8CD8D6DE5D16}" srcId="{7C4566FD-8781-4AE6-876F-4FE446FD8617}" destId="{BFB89EA6-0ECD-45A1-A63B-617A04B64E26}" srcOrd="1" destOrd="0" parTransId="{2B27DEDB-1B29-44F1-A6D3-6461AC132862}" sibTransId="{FC0F43E7-36F3-45CE-BEF2-1B8EA879B531}"/>
    <dgm:cxn modelId="{4A751132-BBEF-4BD9-BC95-957472365217}" type="presOf" srcId="{BF593659-55C5-466B-B84C-CE6B20ABBDDB}" destId="{D5D14966-5ECB-4FB0-B048-F8481D65ED1F}" srcOrd="0" destOrd="0" presId="urn:microsoft.com/office/officeart/2018/2/layout/IconVerticalSolidList"/>
    <dgm:cxn modelId="{28B45675-1A1D-4B2C-BA71-52A8DB94F34F}" type="presOf" srcId="{8E298F93-E675-4749-9DA9-8B4A59EA08E6}" destId="{C74C5865-CF11-4C03-9ED1-8AA274C3A3ED}" srcOrd="0" destOrd="0" presId="urn:microsoft.com/office/officeart/2018/2/layout/IconVerticalSolidList"/>
    <dgm:cxn modelId="{A1E9B49E-425C-473D-AD6C-515484024C18}" type="presOf" srcId="{7C4566FD-8781-4AE6-876F-4FE446FD8617}" destId="{CE52B00C-C3E7-426D-B7A3-4245409162D4}" srcOrd="0" destOrd="0" presId="urn:microsoft.com/office/officeart/2018/2/layout/IconVerticalSolidList"/>
    <dgm:cxn modelId="{01E77CA9-DC46-4FA3-8D3B-2EB1DDED7922}" srcId="{7C4566FD-8781-4AE6-876F-4FE446FD8617}" destId="{BF593659-55C5-466B-B84C-CE6B20ABBDDB}" srcOrd="0" destOrd="0" parTransId="{258A48A8-EBDD-4DEF-BA6A-80A24D9FA164}" sibTransId="{09CDC51C-3F0C-4E44-AB6C-CC400AC111C5}"/>
    <dgm:cxn modelId="{2577E3DD-8E28-4D08-AD04-E9BE3FD3F4BF}" type="presOf" srcId="{BFB89EA6-0ECD-45A1-A63B-617A04B64E26}" destId="{C4277C8C-B22B-4CB3-9A50-97C693E50DAB}" srcOrd="0" destOrd="0" presId="urn:microsoft.com/office/officeart/2018/2/layout/IconVerticalSolidList"/>
    <dgm:cxn modelId="{5A8D87EC-32A0-4CBA-942C-8CB88C0FC7A3}" srcId="{7C4566FD-8781-4AE6-876F-4FE446FD8617}" destId="{8E298F93-E675-4749-9DA9-8B4A59EA08E6}" srcOrd="2" destOrd="0" parTransId="{1A86C999-6612-46E5-A5B0-209A71726056}" sibTransId="{02974607-AAE5-479D-993B-2B3E9101FFA9}"/>
    <dgm:cxn modelId="{EC45A054-D6E1-472A-8A2F-4E7888662E95}" type="presParOf" srcId="{CE52B00C-C3E7-426D-B7A3-4245409162D4}" destId="{42BF4F5B-AAB4-4648-B975-EF7811DBD086}" srcOrd="0" destOrd="0" presId="urn:microsoft.com/office/officeart/2018/2/layout/IconVerticalSolidList"/>
    <dgm:cxn modelId="{C0D2EE55-A5C9-45AE-A50E-E92F3E775B67}" type="presParOf" srcId="{42BF4F5B-AAB4-4648-B975-EF7811DBD086}" destId="{34D0F4F3-9077-4497-89BF-CD8909F0F332}" srcOrd="0" destOrd="0" presId="urn:microsoft.com/office/officeart/2018/2/layout/IconVerticalSolidList"/>
    <dgm:cxn modelId="{47175147-AB97-4A4B-9E78-6B87DC5CDEC5}" type="presParOf" srcId="{42BF4F5B-AAB4-4648-B975-EF7811DBD086}" destId="{1C48B11D-D1D2-41ED-AFEA-7BA00219F2AC}" srcOrd="1" destOrd="0" presId="urn:microsoft.com/office/officeart/2018/2/layout/IconVerticalSolidList"/>
    <dgm:cxn modelId="{9D8905CC-2CDF-492B-94B9-4EC67A8F7A17}" type="presParOf" srcId="{42BF4F5B-AAB4-4648-B975-EF7811DBD086}" destId="{82F1D4E7-93DB-42C5-8F44-57A991A9331C}" srcOrd="2" destOrd="0" presId="urn:microsoft.com/office/officeart/2018/2/layout/IconVerticalSolidList"/>
    <dgm:cxn modelId="{A21F94B2-32F0-4949-AA81-863CD85AC1E2}" type="presParOf" srcId="{42BF4F5B-AAB4-4648-B975-EF7811DBD086}" destId="{D5D14966-5ECB-4FB0-B048-F8481D65ED1F}" srcOrd="3" destOrd="0" presId="urn:microsoft.com/office/officeart/2018/2/layout/IconVerticalSolidList"/>
    <dgm:cxn modelId="{649AB1A2-335B-4706-8B4A-6C9E25F4524F}" type="presParOf" srcId="{CE52B00C-C3E7-426D-B7A3-4245409162D4}" destId="{252EB700-B171-43E9-98A4-99D038EA8449}" srcOrd="1" destOrd="0" presId="urn:microsoft.com/office/officeart/2018/2/layout/IconVerticalSolidList"/>
    <dgm:cxn modelId="{48D2C84A-772E-4347-84DE-762468BF3A00}" type="presParOf" srcId="{CE52B00C-C3E7-426D-B7A3-4245409162D4}" destId="{5C398DC8-5460-40D7-BB22-ACC4B0A39AC3}" srcOrd="2" destOrd="0" presId="urn:microsoft.com/office/officeart/2018/2/layout/IconVerticalSolidList"/>
    <dgm:cxn modelId="{9D49DB36-805E-43C9-9743-04DD14B559F6}" type="presParOf" srcId="{5C398DC8-5460-40D7-BB22-ACC4B0A39AC3}" destId="{431A8A75-6BB4-4851-9F95-5CE61E6B8386}" srcOrd="0" destOrd="0" presId="urn:microsoft.com/office/officeart/2018/2/layout/IconVerticalSolidList"/>
    <dgm:cxn modelId="{611B5852-D3A1-4E5D-A919-58C7DCA21F61}" type="presParOf" srcId="{5C398DC8-5460-40D7-BB22-ACC4B0A39AC3}" destId="{41320610-6EA5-41B6-8DD7-73A40074E28A}" srcOrd="1" destOrd="0" presId="urn:microsoft.com/office/officeart/2018/2/layout/IconVerticalSolidList"/>
    <dgm:cxn modelId="{C9EC79B2-4028-45AC-849B-9078F484D87D}" type="presParOf" srcId="{5C398DC8-5460-40D7-BB22-ACC4B0A39AC3}" destId="{0D311531-1A73-48EC-B8F1-5D661A760A18}" srcOrd="2" destOrd="0" presId="urn:microsoft.com/office/officeart/2018/2/layout/IconVerticalSolidList"/>
    <dgm:cxn modelId="{506EA695-1A75-4FEE-BD43-4177B940101B}" type="presParOf" srcId="{5C398DC8-5460-40D7-BB22-ACC4B0A39AC3}" destId="{C4277C8C-B22B-4CB3-9A50-97C693E50DAB}" srcOrd="3" destOrd="0" presId="urn:microsoft.com/office/officeart/2018/2/layout/IconVerticalSolidList"/>
    <dgm:cxn modelId="{6C930BF0-8E10-4FD9-98B2-4B886E5B77E6}" type="presParOf" srcId="{CE52B00C-C3E7-426D-B7A3-4245409162D4}" destId="{08CC1293-4AB7-42F4-8AC7-060C7FFD5049}" srcOrd="3" destOrd="0" presId="urn:microsoft.com/office/officeart/2018/2/layout/IconVerticalSolidList"/>
    <dgm:cxn modelId="{E0028C2D-8342-4BD7-86E8-131A3A466664}" type="presParOf" srcId="{CE52B00C-C3E7-426D-B7A3-4245409162D4}" destId="{47F51C85-7DD6-416B-A039-12DCDAC11FB4}" srcOrd="4" destOrd="0" presId="urn:microsoft.com/office/officeart/2018/2/layout/IconVerticalSolidList"/>
    <dgm:cxn modelId="{8A110243-81D9-42ED-AEEB-5F011BF5CF72}" type="presParOf" srcId="{47F51C85-7DD6-416B-A039-12DCDAC11FB4}" destId="{CED6B9A8-41B5-47F3-AEC2-424BF1BE6129}" srcOrd="0" destOrd="0" presId="urn:microsoft.com/office/officeart/2018/2/layout/IconVerticalSolidList"/>
    <dgm:cxn modelId="{631DE427-96D2-4F0A-8695-6B08C6C56964}" type="presParOf" srcId="{47F51C85-7DD6-416B-A039-12DCDAC11FB4}" destId="{2245CCC6-E22F-41E6-9313-DB6E32973DB5}" srcOrd="1" destOrd="0" presId="urn:microsoft.com/office/officeart/2018/2/layout/IconVerticalSolidList"/>
    <dgm:cxn modelId="{A4925756-79CC-4853-8F87-F3AAD78F03F8}" type="presParOf" srcId="{47F51C85-7DD6-416B-A039-12DCDAC11FB4}" destId="{2293B1AF-2F1E-4C6C-9C0E-8651ADD55700}" srcOrd="2" destOrd="0" presId="urn:microsoft.com/office/officeart/2018/2/layout/IconVerticalSolidList"/>
    <dgm:cxn modelId="{0C869C18-2A2C-4A63-8A21-CF25B1D45221}" type="presParOf" srcId="{47F51C85-7DD6-416B-A039-12DCDAC11FB4}" destId="{C74C5865-CF11-4C03-9ED1-8AA274C3A3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E8ECA-F528-47AA-BFDE-D524C3F4EBB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CC90201-D045-41C1-A962-9D1420E0D58C}">
      <dgm:prSet custT="1"/>
      <dgm:spPr/>
      <dgm:t>
        <a:bodyPr/>
        <a:lstStyle/>
        <a:p>
          <a:r>
            <a:rPr lang="en-US" sz="2400">
              <a:latin typeface="Times New Roman" panose="02020603050405020304" pitchFamily="18" charset="0"/>
              <a:cs typeface="Times New Roman" panose="02020603050405020304" pitchFamily="18" charset="0"/>
            </a:rPr>
            <a:t>Define</a:t>
          </a:r>
        </a:p>
      </dgm:t>
    </dgm:pt>
    <dgm:pt modelId="{8BBE5EFF-C1A9-4FFF-89D7-8A01C7CE5F4D}" type="parTrans" cxnId="{3A3028BA-F5F4-4939-9C10-C1BDC2AFBDB7}">
      <dgm:prSet/>
      <dgm:spPr/>
      <dgm:t>
        <a:bodyPr/>
        <a:lstStyle/>
        <a:p>
          <a:endParaRPr lang="en-US"/>
        </a:p>
      </dgm:t>
    </dgm:pt>
    <dgm:pt modelId="{D7C50038-9247-46BF-A26C-03877E50A623}" type="sibTrans" cxnId="{3A3028BA-F5F4-4939-9C10-C1BDC2AFBDB7}">
      <dgm:prSet/>
      <dgm:spPr/>
      <dgm:t>
        <a:bodyPr/>
        <a:lstStyle/>
        <a:p>
          <a:endParaRPr lang="en-US"/>
        </a:p>
      </dgm:t>
    </dgm:pt>
    <dgm:pt modelId="{908E0BD9-13F0-486D-937B-201D44830BF0}">
      <dgm:prSet custT="1"/>
      <dgm:spPr/>
      <dgm:t>
        <a:bodyPr/>
        <a:lstStyle/>
        <a:p>
          <a:r>
            <a:rPr lang="en-US" sz="2400">
              <a:latin typeface="Times New Roman" panose="02020603050405020304" pitchFamily="18" charset="0"/>
              <a:cs typeface="Times New Roman" panose="02020603050405020304" pitchFamily="18" charset="0"/>
            </a:rPr>
            <a:t>Define the Construct.</a:t>
          </a:r>
        </a:p>
      </dgm:t>
    </dgm:pt>
    <dgm:pt modelId="{E8D3D729-B0C1-41AE-9BC5-3F44208B214B}" type="parTrans" cxnId="{F24DC5D9-1BC7-40BD-840E-C5F27FD7754E}">
      <dgm:prSet/>
      <dgm:spPr/>
      <dgm:t>
        <a:bodyPr/>
        <a:lstStyle/>
        <a:p>
          <a:endParaRPr lang="en-US"/>
        </a:p>
      </dgm:t>
    </dgm:pt>
    <dgm:pt modelId="{CF7E0F2A-6C47-4354-A386-38EAD6045635}" type="sibTrans" cxnId="{F24DC5D9-1BC7-40BD-840E-C5F27FD7754E}">
      <dgm:prSet/>
      <dgm:spPr/>
      <dgm:t>
        <a:bodyPr/>
        <a:lstStyle/>
        <a:p>
          <a:endParaRPr lang="en-US"/>
        </a:p>
      </dgm:t>
    </dgm:pt>
    <dgm:pt modelId="{C9B18274-CD94-46BB-AFB4-9024ED087FFC}">
      <dgm:prSet custT="1"/>
      <dgm:spPr/>
      <dgm:t>
        <a:bodyPr/>
        <a:lstStyle/>
        <a:p>
          <a:r>
            <a:rPr lang="en-US" sz="2400">
              <a:latin typeface="Times New Roman" panose="02020603050405020304" pitchFamily="18" charset="0"/>
              <a:cs typeface="Times New Roman" panose="02020603050405020304" pitchFamily="18" charset="0"/>
            </a:rPr>
            <a:t>Determine</a:t>
          </a:r>
        </a:p>
      </dgm:t>
    </dgm:pt>
    <dgm:pt modelId="{81223A1A-F00F-422E-85F2-3A44E1A8585C}" type="parTrans" cxnId="{EB0AC8C1-818A-4B76-A5E0-3BE1168A9AE5}">
      <dgm:prSet/>
      <dgm:spPr/>
      <dgm:t>
        <a:bodyPr/>
        <a:lstStyle/>
        <a:p>
          <a:endParaRPr lang="en-US"/>
        </a:p>
      </dgm:t>
    </dgm:pt>
    <dgm:pt modelId="{05ADBACF-BFCC-4B46-8B7A-040CE437D036}" type="sibTrans" cxnId="{EB0AC8C1-818A-4B76-A5E0-3BE1168A9AE5}">
      <dgm:prSet/>
      <dgm:spPr/>
      <dgm:t>
        <a:bodyPr/>
        <a:lstStyle/>
        <a:p>
          <a:endParaRPr lang="en-US"/>
        </a:p>
      </dgm:t>
    </dgm:pt>
    <dgm:pt modelId="{9C4483A9-B973-4DE3-8E02-EDB179F046D9}">
      <dgm:prSet custT="1"/>
      <dgm:spPr/>
      <dgm:t>
        <a:bodyPr/>
        <a:lstStyle/>
        <a:p>
          <a:r>
            <a:rPr lang="en-US" sz="2400">
              <a:latin typeface="Times New Roman" panose="02020603050405020304" pitchFamily="18" charset="0"/>
              <a:cs typeface="Times New Roman" panose="02020603050405020304" pitchFamily="18" charset="0"/>
            </a:rPr>
            <a:t>Determine the Types of Validity.</a:t>
          </a:r>
        </a:p>
      </dgm:t>
    </dgm:pt>
    <dgm:pt modelId="{7624AD29-2249-4F28-A905-6A66729A93CF}" type="parTrans" cxnId="{2F258BC9-2EF1-457F-A979-7DF59F30B060}">
      <dgm:prSet/>
      <dgm:spPr/>
      <dgm:t>
        <a:bodyPr/>
        <a:lstStyle/>
        <a:p>
          <a:endParaRPr lang="en-US"/>
        </a:p>
      </dgm:t>
    </dgm:pt>
    <dgm:pt modelId="{8F9176DD-DA71-481D-B613-C8C620CE0EB1}" type="sibTrans" cxnId="{2F258BC9-2EF1-457F-A979-7DF59F30B060}">
      <dgm:prSet/>
      <dgm:spPr/>
      <dgm:t>
        <a:bodyPr/>
        <a:lstStyle/>
        <a:p>
          <a:endParaRPr lang="en-US"/>
        </a:p>
      </dgm:t>
    </dgm:pt>
    <dgm:pt modelId="{D13AD1E3-938E-432D-8F9F-9B56B50736A7}">
      <dgm:prSet custT="1"/>
      <dgm:spPr/>
      <dgm:t>
        <a:bodyPr/>
        <a:lstStyle/>
        <a:p>
          <a:r>
            <a:rPr lang="en-US" sz="2400">
              <a:latin typeface="Times New Roman" panose="02020603050405020304" pitchFamily="18" charset="0"/>
              <a:cs typeface="Times New Roman" panose="02020603050405020304" pitchFamily="18" charset="0"/>
            </a:rPr>
            <a:t>Collect</a:t>
          </a:r>
        </a:p>
      </dgm:t>
    </dgm:pt>
    <dgm:pt modelId="{3ABA870F-FDB2-4CC7-AF12-B9BB1D27F6E3}" type="parTrans" cxnId="{1C2D2E3F-FB13-426E-9633-A8F3F639D3A2}">
      <dgm:prSet/>
      <dgm:spPr/>
      <dgm:t>
        <a:bodyPr/>
        <a:lstStyle/>
        <a:p>
          <a:endParaRPr lang="en-US"/>
        </a:p>
      </dgm:t>
    </dgm:pt>
    <dgm:pt modelId="{2EF61A25-679A-408D-A855-CD570E8F4AAB}" type="sibTrans" cxnId="{1C2D2E3F-FB13-426E-9633-A8F3F639D3A2}">
      <dgm:prSet/>
      <dgm:spPr/>
      <dgm:t>
        <a:bodyPr/>
        <a:lstStyle/>
        <a:p>
          <a:endParaRPr lang="en-US"/>
        </a:p>
      </dgm:t>
    </dgm:pt>
    <dgm:pt modelId="{555471F8-7B93-4636-A7CA-1907B98FC709}">
      <dgm:prSet custT="1"/>
      <dgm:spPr/>
      <dgm:t>
        <a:bodyPr/>
        <a:lstStyle/>
        <a:p>
          <a:r>
            <a:rPr lang="en-US" sz="2400">
              <a:latin typeface="Times New Roman" panose="02020603050405020304" pitchFamily="18" charset="0"/>
              <a:cs typeface="Times New Roman" panose="02020603050405020304" pitchFamily="18" charset="0"/>
            </a:rPr>
            <a:t>Collect Validity Evidence.</a:t>
          </a:r>
        </a:p>
      </dgm:t>
    </dgm:pt>
    <dgm:pt modelId="{CF8E95F7-19F9-4394-8502-109570E27DF8}" type="parTrans" cxnId="{249D3B05-29E5-473D-BB6C-EDAAD7F9D65C}">
      <dgm:prSet/>
      <dgm:spPr/>
      <dgm:t>
        <a:bodyPr/>
        <a:lstStyle/>
        <a:p>
          <a:endParaRPr lang="en-US"/>
        </a:p>
      </dgm:t>
    </dgm:pt>
    <dgm:pt modelId="{0CDAE69A-475C-48E6-9904-8EB66DDF4BCB}" type="sibTrans" cxnId="{249D3B05-29E5-473D-BB6C-EDAAD7F9D65C}">
      <dgm:prSet/>
      <dgm:spPr/>
      <dgm:t>
        <a:bodyPr/>
        <a:lstStyle/>
        <a:p>
          <a:endParaRPr lang="en-US"/>
        </a:p>
      </dgm:t>
    </dgm:pt>
    <dgm:pt modelId="{51648292-D51F-4379-A789-89638BDC2658}">
      <dgm:prSet custT="1"/>
      <dgm:spPr/>
      <dgm:t>
        <a:bodyPr/>
        <a:lstStyle/>
        <a:p>
          <a:r>
            <a:rPr lang="en-US" sz="2400">
              <a:latin typeface="Times New Roman" panose="02020603050405020304" pitchFamily="18" charset="0"/>
              <a:cs typeface="Times New Roman" panose="02020603050405020304" pitchFamily="18" charset="0"/>
            </a:rPr>
            <a:t>Analyze</a:t>
          </a:r>
        </a:p>
      </dgm:t>
    </dgm:pt>
    <dgm:pt modelId="{D11730FD-32D1-4843-B881-613B304D9899}" type="parTrans" cxnId="{33915323-BC41-4D86-A255-D3FB6CFB7448}">
      <dgm:prSet/>
      <dgm:spPr/>
      <dgm:t>
        <a:bodyPr/>
        <a:lstStyle/>
        <a:p>
          <a:endParaRPr lang="en-US"/>
        </a:p>
      </dgm:t>
    </dgm:pt>
    <dgm:pt modelId="{F01FE64A-89D4-4175-ABFB-27DE59658010}" type="sibTrans" cxnId="{33915323-BC41-4D86-A255-D3FB6CFB7448}">
      <dgm:prSet/>
      <dgm:spPr/>
      <dgm:t>
        <a:bodyPr/>
        <a:lstStyle/>
        <a:p>
          <a:endParaRPr lang="en-US"/>
        </a:p>
      </dgm:t>
    </dgm:pt>
    <dgm:pt modelId="{7E350AF1-C396-4EB5-BD81-B3A095895A20}">
      <dgm:prSet custT="1"/>
      <dgm:spPr/>
      <dgm:t>
        <a:bodyPr/>
        <a:lstStyle/>
        <a:p>
          <a:r>
            <a:rPr lang="en-US" sz="2400">
              <a:latin typeface="Times New Roman" panose="02020603050405020304" pitchFamily="18" charset="0"/>
              <a:cs typeface="Times New Roman" panose="02020603050405020304" pitchFamily="18" charset="0"/>
            </a:rPr>
            <a:t>Analyze Face Validity.</a:t>
          </a:r>
        </a:p>
      </dgm:t>
    </dgm:pt>
    <dgm:pt modelId="{BFA0EE3F-357B-46D7-915B-1531D23077F2}" type="parTrans" cxnId="{BBE136BC-4DA9-4884-A076-C64F216D33DF}">
      <dgm:prSet/>
      <dgm:spPr/>
      <dgm:t>
        <a:bodyPr/>
        <a:lstStyle/>
        <a:p>
          <a:endParaRPr lang="en-US"/>
        </a:p>
      </dgm:t>
    </dgm:pt>
    <dgm:pt modelId="{2EB95797-29DA-4705-9305-14C449CD3EAD}" type="sibTrans" cxnId="{BBE136BC-4DA9-4884-A076-C64F216D33DF}">
      <dgm:prSet/>
      <dgm:spPr/>
      <dgm:t>
        <a:bodyPr/>
        <a:lstStyle/>
        <a:p>
          <a:endParaRPr lang="en-US"/>
        </a:p>
      </dgm:t>
    </dgm:pt>
    <dgm:pt modelId="{C7B0F2BA-D3F4-48E5-85A2-9231F9C6B10B}">
      <dgm:prSet custT="1"/>
      <dgm:spPr/>
      <dgm:t>
        <a:bodyPr/>
        <a:lstStyle/>
        <a:p>
          <a:r>
            <a:rPr lang="en-US" sz="2400">
              <a:latin typeface="Times New Roman" panose="02020603050405020304" pitchFamily="18" charset="0"/>
              <a:cs typeface="Times New Roman" panose="02020603050405020304" pitchFamily="18" charset="0"/>
            </a:rPr>
            <a:t>Assess</a:t>
          </a:r>
        </a:p>
      </dgm:t>
    </dgm:pt>
    <dgm:pt modelId="{A3DB03D2-7901-42FE-926A-CF262C4BE4B3}" type="parTrans" cxnId="{8A231367-C588-47C2-B5E1-48CE18430572}">
      <dgm:prSet/>
      <dgm:spPr/>
      <dgm:t>
        <a:bodyPr/>
        <a:lstStyle/>
        <a:p>
          <a:endParaRPr lang="en-US"/>
        </a:p>
      </dgm:t>
    </dgm:pt>
    <dgm:pt modelId="{0B35C07A-03E5-40D6-BCA1-4DD134135FA3}" type="sibTrans" cxnId="{8A231367-C588-47C2-B5E1-48CE18430572}">
      <dgm:prSet/>
      <dgm:spPr/>
      <dgm:t>
        <a:bodyPr/>
        <a:lstStyle/>
        <a:p>
          <a:endParaRPr lang="en-US"/>
        </a:p>
      </dgm:t>
    </dgm:pt>
    <dgm:pt modelId="{E0E434EB-96CE-4B21-B247-6E5117B12D64}">
      <dgm:prSet custT="1"/>
      <dgm:spPr/>
      <dgm:t>
        <a:bodyPr/>
        <a:lstStyle/>
        <a:p>
          <a:r>
            <a:rPr lang="en-US" sz="2400">
              <a:latin typeface="Times New Roman" panose="02020603050405020304" pitchFamily="18" charset="0"/>
              <a:cs typeface="Times New Roman" panose="02020603050405020304" pitchFamily="18" charset="0"/>
            </a:rPr>
            <a:t>Assess Content Validity.</a:t>
          </a:r>
        </a:p>
      </dgm:t>
    </dgm:pt>
    <dgm:pt modelId="{4ED9E5E9-BFAD-4FCF-AAEA-4B387025016F}" type="parTrans" cxnId="{A77100C6-DB34-4D0E-BF8F-B280A7488990}">
      <dgm:prSet/>
      <dgm:spPr/>
      <dgm:t>
        <a:bodyPr/>
        <a:lstStyle/>
        <a:p>
          <a:endParaRPr lang="en-US"/>
        </a:p>
      </dgm:t>
    </dgm:pt>
    <dgm:pt modelId="{BD310528-EFC3-49F1-8B4D-C5F5499B1547}" type="sibTrans" cxnId="{A77100C6-DB34-4D0E-BF8F-B280A7488990}">
      <dgm:prSet/>
      <dgm:spPr/>
      <dgm:t>
        <a:bodyPr/>
        <a:lstStyle/>
        <a:p>
          <a:endParaRPr lang="en-US"/>
        </a:p>
      </dgm:t>
    </dgm:pt>
    <dgm:pt modelId="{C6A1B4BD-7990-40D1-9DE7-ACD2EB79D62B}">
      <dgm:prSet custT="1"/>
      <dgm:spPr/>
      <dgm:t>
        <a:bodyPr/>
        <a:lstStyle/>
        <a:p>
          <a:r>
            <a:rPr lang="en-US" sz="2400">
              <a:latin typeface="Times New Roman" panose="02020603050405020304" pitchFamily="18" charset="0"/>
              <a:cs typeface="Times New Roman" panose="02020603050405020304" pitchFamily="18" charset="0"/>
            </a:rPr>
            <a:t>Evaluate</a:t>
          </a:r>
        </a:p>
      </dgm:t>
    </dgm:pt>
    <dgm:pt modelId="{639FB59E-5437-4DCF-9F63-26BB8E9C0CD9}" type="parTrans" cxnId="{DB898730-7DA3-4F03-BC64-335D7A5E9EF8}">
      <dgm:prSet/>
      <dgm:spPr/>
      <dgm:t>
        <a:bodyPr/>
        <a:lstStyle/>
        <a:p>
          <a:endParaRPr lang="en-US"/>
        </a:p>
      </dgm:t>
    </dgm:pt>
    <dgm:pt modelId="{0DAA6804-4D55-4822-B39D-5421DDE5F7B4}" type="sibTrans" cxnId="{DB898730-7DA3-4F03-BC64-335D7A5E9EF8}">
      <dgm:prSet/>
      <dgm:spPr/>
      <dgm:t>
        <a:bodyPr/>
        <a:lstStyle/>
        <a:p>
          <a:endParaRPr lang="en-US"/>
        </a:p>
      </dgm:t>
    </dgm:pt>
    <dgm:pt modelId="{22EF9A1E-BE0B-4EC2-B24F-33B7C9F75A99}">
      <dgm:prSet custT="1"/>
      <dgm:spPr/>
      <dgm:t>
        <a:bodyPr/>
        <a:lstStyle/>
        <a:p>
          <a:r>
            <a:rPr lang="en-US" sz="2400">
              <a:latin typeface="Times New Roman" panose="02020603050405020304" pitchFamily="18" charset="0"/>
              <a:cs typeface="Times New Roman" panose="02020603050405020304" pitchFamily="18" charset="0"/>
            </a:rPr>
            <a:t>Evaluate Construct Validity.</a:t>
          </a:r>
        </a:p>
      </dgm:t>
    </dgm:pt>
    <dgm:pt modelId="{6027B63C-B462-4B7C-BE84-EABC2DBB53C6}" type="parTrans" cxnId="{E1DFF75F-628B-4560-AEB5-D656267484EE}">
      <dgm:prSet/>
      <dgm:spPr/>
      <dgm:t>
        <a:bodyPr/>
        <a:lstStyle/>
        <a:p>
          <a:endParaRPr lang="en-US"/>
        </a:p>
      </dgm:t>
    </dgm:pt>
    <dgm:pt modelId="{FFBE10BE-B80F-4547-9B08-4F1F0209532C}" type="sibTrans" cxnId="{E1DFF75F-628B-4560-AEB5-D656267484EE}">
      <dgm:prSet/>
      <dgm:spPr/>
      <dgm:t>
        <a:bodyPr/>
        <a:lstStyle/>
        <a:p>
          <a:endParaRPr lang="en-US"/>
        </a:p>
      </dgm:t>
    </dgm:pt>
    <dgm:pt modelId="{28931B9F-0F1D-4BC0-8BFF-91FEE680C761}">
      <dgm:prSet custT="1"/>
      <dgm:spPr/>
      <dgm:t>
        <a:bodyPr/>
        <a:lstStyle/>
        <a:p>
          <a:r>
            <a:rPr lang="en-US" sz="2400">
              <a:latin typeface="Times New Roman" panose="02020603050405020304" pitchFamily="18" charset="0"/>
              <a:cs typeface="Times New Roman" panose="02020603050405020304" pitchFamily="18" charset="0"/>
            </a:rPr>
            <a:t>Explore</a:t>
          </a:r>
        </a:p>
      </dgm:t>
    </dgm:pt>
    <dgm:pt modelId="{BA881D04-E20C-404E-95E8-8CB773232F55}" type="parTrans" cxnId="{B6238C74-1C38-4370-A7DA-E0D942D729B1}">
      <dgm:prSet/>
      <dgm:spPr/>
      <dgm:t>
        <a:bodyPr/>
        <a:lstStyle/>
        <a:p>
          <a:endParaRPr lang="en-US"/>
        </a:p>
      </dgm:t>
    </dgm:pt>
    <dgm:pt modelId="{F575C1D5-9096-4A00-9579-5A1125B11508}" type="sibTrans" cxnId="{B6238C74-1C38-4370-A7DA-E0D942D729B1}">
      <dgm:prSet/>
      <dgm:spPr/>
      <dgm:t>
        <a:bodyPr/>
        <a:lstStyle/>
        <a:p>
          <a:endParaRPr lang="en-US"/>
        </a:p>
      </dgm:t>
    </dgm:pt>
    <dgm:pt modelId="{C3FC6C22-6821-4035-977B-E0569055B1F3}">
      <dgm:prSet custT="1"/>
      <dgm:spPr/>
      <dgm:t>
        <a:bodyPr/>
        <a:lstStyle/>
        <a:p>
          <a:r>
            <a:rPr lang="en-US" sz="2400">
              <a:latin typeface="Times New Roman" panose="02020603050405020304" pitchFamily="18" charset="0"/>
              <a:cs typeface="Times New Roman" panose="02020603050405020304" pitchFamily="18" charset="0"/>
            </a:rPr>
            <a:t>Explore Criterion-Related Validity.</a:t>
          </a:r>
        </a:p>
      </dgm:t>
    </dgm:pt>
    <dgm:pt modelId="{EBBD09B9-AEA2-4461-B072-3345C199C1A9}" type="parTrans" cxnId="{3EB2A1DE-A198-4EC5-8C57-5DF8759D6EAC}">
      <dgm:prSet/>
      <dgm:spPr/>
      <dgm:t>
        <a:bodyPr/>
        <a:lstStyle/>
        <a:p>
          <a:endParaRPr lang="en-US"/>
        </a:p>
      </dgm:t>
    </dgm:pt>
    <dgm:pt modelId="{DCCDD274-A211-44F8-8087-C12D33EA2A9F}" type="sibTrans" cxnId="{3EB2A1DE-A198-4EC5-8C57-5DF8759D6EAC}">
      <dgm:prSet/>
      <dgm:spPr/>
      <dgm:t>
        <a:bodyPr/>
        <a:lstStyle/>
        <a:p>
          <a:endParaRPr lang="en-US"/>
        </a:p>
      </dgm:t>
    </dgm:pt>
    <dgm:pt modelId="{9CF1C457-D506-46FC-AFDA-C88D3BA603FC}">
      <dgm:prSet custT="1"/>
      <dgm:spPr/>
      <dgm:t>
        <a:bodyPr/>
        <a:lstStyle/>
        <a:p>
          <a:r>
            <a:rPr lang="en-US" sz="2400" dirty="0">
              <a:latin typeface="Times New Roman" panose="02020603050405020304" pitchFamily="18" charset="0"/>
              <a:cs typeface="Times New Roman" panose="02020603050405020304" pitchFamily="18" charset="0"/>
            </a:rPr>
            <a:t>Consider</a:t>
          </a:r>
        </a:p>
      </dgm:t>
    </dgm:pt>
    <dgm:pt modelId="{222B6D57-99CF-49E9-8BA5-51E7B74D31E5}" type="parTrans" cxnId="{561B6E02-053F-467B-9F2C-5023E0C7BFA6}">
      <dgm:prSet/>
      <dgm:spPr/>
      <dgm:t>
        <a:bodyPr/>
        <a:lstStyle/>
        <a:p>
          <a:endParaRPr lang="en-US"/>
        </a:p>
      </dgm:t>
    </dgm:pt>
    <dgm:pt modelId="{C60DADE8-FCFD-4FF9-BC02-82344F5B8133}" type="sibTrans" cxnId="{561B6E02-053F-467B-9F2C-5023E0C7BFA6}">
      <dgm:prSet/>
      <dgm:spPr/>
      <dgm:t>
        <a:bodyPr/>
        <a:lstStyle/>
        <a:p>
          <a:endParaRPr lang="en-US"/>
        </a:p>
      </dgm:t>
    </dgm:pt>
    <dgm:pt modelId="{A1D77B08-BB2B-4173-8278-E60046CB6A95}">
      <dgm:prSet custT="1"/>
      <dgm:spPr/>
      <dgm:t>
        <a:bodyPr/>
        <a:lstStyle/>
        <a:p>
          <a:r>
            <a:rPr lang="en-US" sz="2400">
              <a:latin typeface="Times New Roman" panose="02020603050405020304" pitchFamily="18" charset="0"/>
              <a:cs typeface="Times New Roman" panose="02020603050405020304" pitchFamily="18" charset="0"/>
            </a:rPr>
            <a:t>Consider Consequences.</a:t>
          </a:r>
        </a:p>
      </dgm:t>
    </dgm:pt>
    <dgm:pt modelId="{2E254EB4-D1AF-4249-970B-27E7C1558E23}" type="parTrans" cxnId="{2FFE587F-E411-4D58-BF72-092A07BD1A76}">
      <dgm:prSet/>
      <dgm:spPr/>
      <dgm:t>
        <a:bodyPr/>
        <a:lstStyle/>
        <a:p>
          <a:endParaRPr lang="en-US"/>
        </a:p>
      </dgm:t>
    </dgm:pt>
    <dgm:pt modelId="{C29F5623-06C5-4394-9CF5-56FE13A44314}" type="sibTrans" cxnId="{2FFE587F-E411-4D58-BF72-092A07BD1A76}">
      <dgm:prSet/>
      <dgm:spPr/>
      <dgm:t>
        <a:bodyPr/>
        <a:lstStyle/>
        <a:p>
          <a:endParaRPr lang="en-US"/>
        </a:p>
      </dgm:t>
    </dgm:pt>
    <dgm:pt modelId="{34510413-A3D0-454F-86E1-62148E5B50DC}">
      <dgm:prSet custT="1"/>
      <dgm:spPr/>
      <dgm:t>
        <a:bodyPr/>
        <a:lstStyle/>
        <a:p>
          <a:r>
            <a:rPr lang="en-US" sz="2400">
              <a:latin typeface="Times New Roman" panose="02020603050405020304" pitchFamily="18" charset="0"/>
              <a:cs typeface="Times New Roman" panose="02020603050405020304" pitchFamily="18" charset="0"/>
            </a:rPr>
            <a:t>Synthesize</a:t>
          </a:r>
        </a:p>
      </dgm:t>
    </dgm:pt>
    <dgm:pt modelId="{AD4A14F5-BC92-42B1-AAA0-EC3531B4E072}" type="parTrans" cxnId="{1D785224-EEAF-49E4-81B8-A4088B96F447}">
      <dgm:prSet/>
      <dgm:spPr/>
      <dgm:t>
        <a:bodyPr/>
        <a:lstStyle/>
        <a:p>
          <a:endParaRPr lang="en-US"/>
        </a:p>
      </dgm:t>
    </dgm:pt>
    <dgm:pt modelId="{B365B903-291C-4344-86BD-6F44796DC8F3}" type="sibTrans" cxnId="{1D785224-EEAF-49E4-81B8-A4088B96F447}">
      <dgm:prSet/>
      <dgm:spPr/>
      <dgm:t>
        <a:bodyPr/>
        <a:lstStyle/>
        <a:p>
          <a:endParaRPr lang="en-US"/>
        </a:p>
      </dgm:t>
    </dgm:pt>
    <dgm:pt modelId="{407989FC-84A9-4891-AE7C-665E61FC2265}">
      <dgm:prSet custT="1"/>
      <dgm:spPr/>
      <dgm:t>
        <a:bodyPr/>
        <a:lstStyle/>
        <a:p>
          <a:r>
            <a:rPr lang="en-US" sz="2400">
              <a:latin typeface="Times New Roman" panose="02020603050405020304" pitchFamily="18" charset="0"/>
              <a:cs typeface="Times New Roman" panose="02020603050405020304" pitchFamily="18" charset="0"/>
            </a:rPr>
            <a:t>Synthesize Validity Evidence.</a:t>
          </a:r>
        </a:p>
      </dgm:t>
    </dgm:pt>
    <dgm:pt modelId="{CBEF6E16-8D64-4F07-A89A-93AFFD5E22A8}" type="parTrans" cxnId="{BE6FAEEB-1943-4227-BC80-49698B5FB071}">
      <dgm:prSet/>
      <dgm:spPr/>
      <dgm:t>
        <a:bodyPr/>
        <a:lstStyle/>
        <a:p>
          <a:endParaRPr lang="en-US"/>
        </a:p>
      </dgm:t>
    </dgm:pt>
    <dgm:pt modelId="{BACF6E3D-32CC-4365-BF03-C668C54895AF}" type="sibTrans" cxnId="{BE6FAEEB-1943-4227-BC80-49698B5FB071}">
      <dgm:prSet/>
      <dgm:spPr/>
      <dgm:t>
        <a:bodyPr/>
        <a:lstStyle/>
        <a:p>
          <a:endParaRPr lang="en-US"/>
        </a:p>
      </dgm:t>
    </dgm:pt>
    <dgm:pt modelId="{984D837A-4482-417D-85CF-5102B0B9C26B}">
      <dgm:prSet custT="1"/>
      <dgm:spPr/>
      <dgm:t>
        <a:bodyPr/>
        <a:lstStyle/>
        <a:p>
          <a:r>
            <a:rPr lang="en-US" sz="2400" dirty="0">
              <a:latin typeface="Times New Roman" panose="02020603050405020304" pitchFamily="18" charset="0"/>
              <a:cs typeface="Times New Roman" panose="02020603050405020304" pitchFamily="18" charset="0"/>
            </a:rPr>
            <a:t>Interpret</a:t>
          </a:r>
        </a:p>
      </dgm:t>
    </dgm:pt>
    <dgm:pt modelId="{2E3D9DB4-4752-46AC-B3E5-777B8D4F9E88}" type="parTrans" cxnId="{CC9B64FB-51CF-4FA8-9AEF-8E2F2BC3D9B7}">
      <dgm:prSet/>
      <dgm:spPr/>
      <dgm:t>
        <a:bodyPr/>
        <a:lstStyle/>
        <a:p>
          <a:endParaRPr lang="en-US"/>
        </a:p>
      </dgm:t>
    </dgm:pt>
    <dgm:pt modelId="{7A6E7A5A-4407-499A-A29F-D491D00F332E}" type="sibTrans" cxnId="{CC9B64FB-51CF-4FA8-9AEF-8E2F2BC3D9B7}">
      <dgm:prSet/>
      <dgm:spPr/>
      <dgm:t>
        <a:bodyPr/>
        <a:lstStyle/>
        <a:p>
          <a:endParaRPr lang="en-US"/>
        </a:p>
      </dgm:t>
    </dgm:pt>
    <dgm:pt modelId="{6D1AF17F-DD17-459B-98DC-AB6B03F1F975}">
      <dgm:prSet custT="1"/>
      <dgm:spPr/>
      <dgm:t>
        <a:bodyPr/>
        <a:lstStyle/>
        <a:p>
          <a:r>
            <a:rPr lang="en-US" sz="2400">
              <a:latin typeface="Times New Roman" panose="02020603050405020304" pitchFamily="18" charset="0"/>
              <a:cs typeface="Times New Roman" panose="02020603050405020304" pitchFamily="18" charset="0"/>
            </a:rPr>
            <a:t>Interpret and Report Validity.</a:t>
          </a:r>
        </a:p>
      </dgm:t>
    </dgm:pt>
    <dgm:pt modelId="{73EC5EBE-DD5C-4DDF-9467-148EE0A168EE}" type="parTrans" cxnId="{F45296A2-0338-44DF-84E0-05380E0EE36C}">
      <dgm:prSet/>
      <dgm:spPr/>
      <dgm:t>
        <a:bodyPr/>
        <a:lstStyle/>
        <a:p>
          <a:endParaRPr lang="en-US"/>
        </a:p>
      </dgm:t>
    </dgm:pt>
    <dgm:pt modelId="{CD4A5EF0-1DA0-4853-AB1A-A979320BC359}" type="sibTrans" cxnId="{F45296A2-0338-44DF-84E0-05380E0EE36C}">
      <dgm:prSet/>
      <dgm:spPr/>
      <dgm:t>
        <a:bodyPr/>
        <a:lstStyle/>
        <a:p>
          <a:endParaRPr lang="en-US"/>
        </a:p>
      </dgm:t>
    </dgm:pt>
    <dgm:pt modelId="{A2720862-D183-4323-B798-E9A127978254}" type="pres">
      <dgm:prSet presAssocID="{FE3E8ECA-F528-47AA-BFDE-D524C3F4EBB1}" presName="Name0" presStyleCnt="0">
        <dgm:presLayoutVars>
          <dgm:dir/>
          <dgm:animLvl val="lvl"/>
          <dgm:resizeHandles val="exact"/>
        </dgm:presLayoutVars>
      </dgm:prSet>
      <dgm:spPr/>
    </dgm:pt>
    <dgm:pt modelId="{97A7BE1E-D8B1-482F-90AE-13476466A450}" type="pres">
      <dgm:prSet presAssocID="{ECC90201-D045-41C1-A962-9D1420E0D58C}" presName="linNode" presStyleCnt="0"/>
      <dgm:spPr/>
    </dgm:pt>
    <dgm:pt modelId="{31957553-5561-494D-9949-ACCA2CAE9D57}" type="pres">
      <dgm:prSet presAssocID="{ECC90201-D045-41C1-A962-9D1420E0D58C}" presName="parentText" presStyleLbl="node1" presStyleIdx="0" presStyleCnt="10">
        <dgm:presLayoutVars>
          <dgm:chMax val="1"/>
          <dgm:bulletEnabled val="1"/>
        </dgm:presLayoutVars>
      </dgm:prSet>
      <dgm:spPr/>
    </dgm:pt>
    <dgm:pt modelId="{7146F00F-75E4-49EB-A55D-D227C7F6B687}" type="pres">
      <dgm:prSet presAssocID="{ECC90201-D045-41C1-A962-9D1420E0D58C}" presName="descendantText" presStyleLbl="alignAccFollowNode1" presStyleIdx="0" presStyleCnt="10">
        <dgm:presLayoutVars>
          <dgm:bulletEnabled val="1"/>
        </dgm:presLayoutVars>
      </dgm:prSet>
      <dgm:spPr/>
    </dgm:pt>
    <dgm:pt modelId="{DAA1AB72-A967-423D-A86F-5074554DC2B5}" type="pres">
      <dgm:prSet presAssocID="{D7C50038-9247-46BF-A26C-03877E50A623}" presName="sp" presStyleCnt="0"/>
      <dgm:spPr/>
    </dgm:pt>
    <dgm:pt modelId="{F58D65B9-03B1-473D-860B-0A95614A7BB0}" type="pres">
      <dgm:prSet presAssocID="{C9B18274-CD94-46BB-AFB4-9024ED087FFC}" presName="linNode" presStyleCnt="0"/>
      <dgm:spPr/>
    </dgm:pt>
    <dgm:pt modelId="{29BA12DE-1280-456C-9374-FBCE07BCEA15}" type="pres">
      <dgm:prSet presAssocID="{C9B18274-CD94-46BB-AFB4-9024ED087FFC}" presName="parentText" presStyleLbl="node1" presStyleIdx="1" presStyleCnt="10">
        <dgm:presLayoutVars>
          <dgm:chMax val="1"/>
          <dgm:bulletEnabled val="1"/>
        </dgm:presLayoutVars>
      </dgm:prSet>
      <dgm:spPr/>
    </dgm:pt>
    <dgm:pt modelId="{53BA54C3-43B5-41F1-86F5-87D6B9787546}" type="pres">
      <dgm:prSet presAssocID="{C9B18274-CD94-46BB-AFB4-9024ED087FFC}" presName="descendantText" presStyleLbl="alignAccFollowNode1" presStyleIdx="1" presStyleCnt="10">
        <dgm:presLayoutVars>
          <dgm:bulletEnabled val="1"/>
        </dgm:presLayoutVars>
      </dgm:prSet>
      <dgm:spPr/>
    </dgm:pt>
    <dgm:pt modelId="{819486A3-2AAB-40F6-A517-A65F0084E550}" type="pres">
      <dgm:prSet presAssocID="{05ADBACF-BFCC-4B46-8B7A-040CE437D036}" presName="sp" presStyleCnt="0"/>
      <dgm:spPr/>
    </dgm:pt>
    <dgm:pt modelId="{84ABCFCE-F933-41C3-9DFF-57036F66B653}" type="pres">
      <dgm:prSet presAssocID="{D13AD1E3-938E-432D-8F9F-9B56B50736A7}" presName="linNode" presStyleCnt="0"/>
      <dgm:spPr/>
    </dgm:pt>
    <dgm:pt modelId="{CC036A55-0AE6-4449-B299-9076E8395088}" type="pres">
      <dgm:prSet presAssocID="{D13AD1E3-938E-432D-8F9F-9B56B50736A7}" presName="parentText" presStyleLbl="node1" presStyleIdx="2" presStyleCnt="10">
        <dgm:presLayoutVars>
          <dgm:chMax val="1"/>
          <dgm:bulletEnabled val="1"/>
        </dgm:presLayoutVars>
      </dgm:prSet>
      <dgm:spPr/>
    </dgm:pt>
    <dgm:pt modelId="{1557B831-4471-4AA1-9B85-986E2D43FB5D}" type="pres">
      <dgm:prSet presAssocID="{D13AD1E3-938E-432D-8F9F-9B56B50736A7}" presName="descendantText" presStyleLbl="alignAccFollowNode1" presStyleIdx="2" presStyleCnt="10">
        <dgm:presLayoutVars>
          <dgm:bulletEnabled val="1"/>
        </dgm:presLayoutVars>
      </dgm:prSet>
      <dgm:spPr/>
    </dgm:pt>
    <dgm:pt modelId="{60AF4A87-9195-4741-A89A-9C9CE2343583}" type="pres">
      <dgm:prSet presAssocID="{2EF61A25-679A-408D-A855-CD570E8F4AAB}" presName="sp" presStyleCnt="0"/>
      <dgm:spPr/>
    </dgm:pt>
    <dgm:pt modelId="{3C2FB4FD-2089-4254-9CEF-5BEBCC66862B}" type="pres">
      <dgm:prSet presAssocID="{51648292-D51F-4379-A789-89638BDC2658}" presName="linNode" presStyleCnt="0"/>
      <dgm:spPr/>
    </dgm:pt>
    <dgm:pt modelId="{55AF50CA-ADC3-4FE8-9052-BBDE0DEDCB0E}" type="pres">
      <dgm:prSet presAssocID="{51648292-D51F-4379-A789-89638BDC2658}" presName="parentText" presStyleLbl="node1" presStyleIdx="3" presStyleCnt="10">
        <dgm:presLayoutVars>
          <dgm:chMax val="1"/>
          <dgm:bulletEnabled val="1"/>
        </dgm:presLayoutVars>
      </dgm:prSet>
      <dgm:spPr/>
    </dgm:pt>
    <dgm:pt modelId="{D39043F1-5D16-437E-998A-C38ED7CDB3EE}" type="pres">
      <dgm:prSet presAssocID="{51648292-D51F-4379-A789-89638BDC2658}" presName="descendantText" presStyleLbl="alignAccFollowNode1" presStyleIdx="3" presStyleCnt="10">
        <dgm:presLayoutVars>
          <dgm:bulletEnabled val="1"/>
        </dgm:presLayoutVars>
      </dgm:prSet>
      <dgm:spPr/>
    </dgm:pt>
    <dgm:pt modelId="{1EAEEB2C-F160-497A-B894-292EDB9445A8}" type="pres">
      <dgm:prSet presAssocID="{F01FE64A-89D4-4175-ABFB-27DE59658010}" presName="sp" presStyleCnt="0"/>
      <dgm:spPr/>
    </dgm:pt>
    <dgm:pt modelId="{BF60EA04-BEBB-4568-B68B-9EC1561D7A9A}" type="pres">
      <dgm:prSet presAssocID="{C7B0F2BA-D3F4-48E5-85A2-9231F9C6B10B}" presName="linNode" presStyleCnt="0"/>
      <dgm:spPr/>
    </dgm:pt>
    <dgm:pt modelId="{591B87FB-5349-45FB-9055-D43AF40E352F}" type="pres">
      <dgm:prSet presAssocID="{C7B0F2BA-D3F4-48E5-85A2-9231F9C6B10B}" presName="parentText" presStyleLbl="node1" presStyleIdx="4" presStyleCnt="10">
        <dgm:presLayoutVars>
          <dgm:chMax val="1"/>
          <dgm:bulletEnabled val="1"/>
        </dgm:presLayoutVars>
      </dgm:prSet>
      <dgm:spPr/>
    </dgm:pt>
    <dgm:pt modelId="{35AC38C8-671A-4BDB-BD4A-81C05789054E}" type="pres">
      <dgm:prSet presAssocID="{C7B0F2BA-D3F4-48E5-85A2-9231F9C6B10B}" presName="descendantText" presStyleLbl="alignAccFollowNode1" presStyleIdx="4" presStyleCnt="10">
        <dgm:presLayoutVars>
          <dgm:bulletEnabled val="1"/>
        </dgm:presLayoutVars>
      </dgm:prSet>
      <dgm:spPr/>
    </dgm:pt>
    <dgm:pt modelId="{2F5A8379-EBB7-41C9-BC36-8DC4F1E0A479}" type="pres">
      <dgm:prSet presAssocID="{0B35C07A-03E5-40D6-BCA1-4DD134135FA3}" presName="sp" presStyleCnt="0"/>
      <dgm:spPr/>
    </dgm:pt>
    <dgm:pt modelId="{8B958CC3-6070-4DD1-BCE0-8E0A54772DC5}" type="pres">
      <dgm:prSet presAssocID="{C6A1B4BD-7990-40D1-9DE7-ACD2EB79D62B}" presName="linNode" presStyleCnt="0"/>
      <dgm:spPr/>
    </dgm:pt>
    <dgm:pt modelId="{28614443-89D3-45CA-ACB2-581BA1DE8825}" type="pres">
      <dgm:prSet presAssocID="{C6A1B4BD-7990-40D1-9DE7-ACD2EB79D62B}" presName="parentText" presStyleLbl="node1" presStyleIdx="5" presStyleCnt="10">
        <dgm:presLayoutVars>
          <dgm:chMax val="1"/>
          <dgm:bulletEnabled val="1"/>
        </dgm:presLayoutVars>
      </dgm:prSet>
      <dgm:spPr/>
    </dgm:pt>
    <dgm:pt modelId="{CF9AC4D6-3C3C-4F59-A5AF-B3C7BD0172C2}" type="pres">
      <dgm:prSet presAssocID="{C6A1B4BD-7990-40D1-9DE7-ACD2EB79D62B}" presName="descendantText" presStyleLbl="alignAccFollowNode1" presStyleIdx="5" presStyleCnt="10">
        <dgm:presLayoutVars>
          <dgm:bulletEnabled val="1"/>
        </dgm:presLayoutVars>
      </dgm:prSet>
      <dgm:spPr/>
    </dgm:pt>
    <dgm:pt modelId="{495395CB-DE52-4816-A33A-880448657D5A}" type="pres">
      <dgm:prSet presAssocID="{0DAA6804-4D55-4822-B39D-5421DDE5F7B4}" presName="sp" presStyleCnt="0"/>
      <dgm:spPr/>
    </dgm:pt>
    <dgm:pt modelId="{CFBC331C-6CE6-4A10-BFCF-A28F3494E87E}" type="pres">
      <dgm:prSet presAssocID="{28931B9F-0F1D-4BC0-8BFF-91FEE680C761}" presName="linNode" presStyleCnt="0"/>
      <dgm:spPr/>
    </dgm:pt>
    <dgm:pt modelId="{3EC8DA70-781F-4373-9D05-9DCC655FC476}" type="pres">
      <dgm:prSet presAssocID="{28931B9F-0F1D-4BC0-8BFF-91FEE680C761}" presName="parentText" presStyleLbl="node1" presStyleIdx="6" presStyleCnt="10">
        <dgm:presLayoutVars>
          <dgm:chMax val="1"/>
          <dgm:bulletEnabled val="1"/>
        </dgm:presLayoutVars>
      </dgm:prSet>
      <dgm:spPr/>
    </dgm:pt>
    <dgm:pt modelId="{1DEC3118-681E-46E2-B8A2-0A94DB2ADE1B}" type="pres">
      <dgm:prSet presAssocID="{28931B9F-0F1D-4BC0-8BFF-91FEE680C761}" presName="descendantText" presStyleLbl="alignAccFollowNode1" presStyleIdx="6" presStyleCnt="10">
        <dgm:presLayoutVars>
          <dgm:bulletEnabled val="1"/>
        </dgm:presLayoutVars>
      </dgm:prSet>
      <dgm:spPr/>
    </dgm:pt>
    <dgm:pt modelId="{62699449-DDF5-4DFB-B44B-4A9050274F01}" type="pres">
      <dgm:prSet presAssocID="{F575C1D5-9096-4A00-9579-5A1125B11508}" presName="sp" presStyleCnt="0"/>
      <dgm:spPr/>
    </dgm:pt>
    <dgm:pt modelId="{61E520FA-97DB-47C1-BECE-5D5F937E65DF}" type="pres">
      <dgm:prSet presAssocID="{9CF1C457-D506-46FC-AFDA-C88D3BA603FC}" presName="linNode" presStyleCnt="0"/>
      <dgm:spPr/>
    </dgm:pt>
    <dgm:pt modelId="{88BE75F1-E255-4A34-AF72-DC6369226749}" type="pres">
      <dgm:prSet presAssocID="{9CF1C457-D506-46FC-AFDA-C88D3BA603FC}" presName="parentText" presStyleLbl="node1" presStyleIdx="7" presStyleCnt="10">
        <dgm:presLayoutVars>
          <dgm:chMax val="1"/>
          <dgm:bulletEnabled val="1"/>
        </dgm:presLayoutVars>
      </dgm:prSet>
      <dgm:spPr/>
    </dgm:pt>
    <dgm:pt modelId="{3E4F9033-E7F5-4FD5-BCE2-8F658B0A4D7E}" type="pres">
      <dgm:prSet presAssocID="{9CF1C457-D506-46FC-AFDA-C88D3BA603FC}" presName="descendantText" presStyleLbl="alignAccFollowNode1" presStyleIdx="7" presStyleCnt="10">
        <dgm:presLayoutVars>
          <dgm:bulletEnabled val="1"/>
        </dgm:presLayoutVars>
      </dgm:prSet>
      <dgm:spPr/>
    </dgm:pt>
    <dgm:pt modelId="{FDAC7467-0134-445F-BDCA-1C94FB547210}" type="pres">
      <dgm:prSet presAssocID="{C60DADE8-FCFD-4FF9-BC02-82344F5B8133}" presName="sp" presStyleCnt="0"/>
      <dgm:spPr/>
    </dgm:pt>
    <dgm:pt modelId="{E270066E-9019-4057-B966-E13806959AFD}" type="pres">
      <dgm:prSet presAssocID="{34510413-A3D0-454F-86E1-62148E5B50DC}" presName="linNode" presStyleCnt="0"/>
      <dgm:spPr/>
    </dgm:pt>
    <dgm:pt modelId="{6D667E97-2736-4C23-AA50-513A6CD2FC1F}" type="pres">
      <dgm:prSet presAssocID="{34510413-A3D0-454F-86E1-62148E5B50DC}" presName="parentText" presStyleLbl="node1" presStyleIdx="8" presStyleCnt="10">
        <dgm:presLayoutVars>
          <dgm:chMax val="1"/>
          <dgm:bulletEnabled val="1"/>
        </dgm:presLayoutVars>
      </dgm:prSet>
      <dgm:spPr/>
    </dgm:pt>
    <dgm:pt modelId="{AD72CF59-383C-43BA-B887-B366D2ECAD7F}" type="pres">
      <dgm:prSet presAssocID="{34510413-A3D0-454F-86E1-62148E5B50DC}" presName="descendantText" presStyleLbl="alignAccFollowNode1" presStyleIdx="8" presStyleCnt="10">
        <dgm:presLayoutVars>
          <dgm:bulletEnabled val="1"/>
        </dgm:presLayoutVars>
      </dgm:prSet>
      <dgm:spPr/>
    </dgm:pt>
    <dgm:pt modelId="{670F3DE7-5B24-4666-AF68-9A9F5E070D7E}" type="pres">
      <dgm:prSet presAssocID="{B365B903-291C-4344-86BD-6F44796DC8F3}" presName="sp" presStyleCnt="0"/>
      <dgm:spPr/>
    </dgm:pt>
    <dgm:pt modelId="{486C66AE-6AE0-4E96-9D94-EE16C0C20735}" type="pres">
      <dgm:prSet presAssocID="{984D837A-4482-417D-85CF-5102B0B9C26B}" presName="linNode" presStyleCnt="0"/>
      <dgm:spPr/>
    </dgm:pt>
    <dgm:pt modelId="{FEF39D39-8966-4E5F-9897-42E0BE91E53E}" type="pres">
      <dgm:prSet presAssocID="{984D837A-4482-417D-85CF-5102B0B9C26B}" presName="parentText" presStyleLbl="node1" presStyleIdx="9" presStyleCnt="10">
        <dgm:presLayoutVars>
          <dgm:chMax val="1"/>
          <dgm:bulletEnabled val="1"/>
        </dgm:presLayoutVars>
      </dgm:prSet>
      <dgm:spPr/>
    </dgm:pt>
    <dgm:pt modelId="{5A402E8B-87B7-4B10-B223-8CA0F86707F9}" type="pres">
      <dgm:prSet presAssocID="{984D837A-4482-417D-85CF-5102B0B9C26B}" presName="descendantText" presStyleLbl="alignAccFollowNode1" presStyleIdx="9" presStyleCnt="10">
        <dgm:presLayoutVars>
          <dgm:bulletEnabled val="1"/>
        </dgm:presLayoutVars>
      </dgm:prSet>
      <dgm:spPr/>
    </dgm:pt>
  </dgm:ptLst>
  <dgm:cxnLst>
    <dgm:cxn modelId="{561B6E02-053F-467B-9F2C-5023E0C7BFA6}" srcId="{FE3E8ECA-F528-47AA-BFDE-D524C3F4EBB1}" destId="{9CF1C457-D506-46FC-AFDA-C88D3BA603FC}" srcOrd="7" destOrd="0" parTransId="{222B6D57-99CF-49E9-8BA5-51E7B74D31E5}" sibTransId="{C60DADE8-FCFD-4FF9-BC02-82344F5B8133}"/>
    <dgm:cxn modelId="{249D3B05-29E5-473D-BB6C-EDAAD7F9D65C}" srcId="{D13AD1E3-938E-432D-8F9F-9B56B50736A7}" destId="{555471F8-7B93-4636-A7CA-1907B98FC709}" srcOrd="0" destOrd="0" parTransId="{CF8E95F7-19F9-4394-8502-109570E27DF8}" sibTransId="{0CDAE69A-475C-48E6-9904-8EB66DDF4BCB}"/>
    <dgm:cxn modelId="{3B2B0306-1967-4F3E-9C6B-C6715EBA0856}" type="presOf" srcId="{C7B0F2BA-D3F4-48E5-85A2-9231F9C6B10B}" destId="{591B87FB-5349-45FB-9055-D43AF40E352F}" srcOrd="0" destOrd="0" presId="urn:microsoft.com/office/officeart/2005/8/layout/vList5"/>
    <dgm:cxn modelId="{73028016-49C9-4FB8-BF3F-E45ED5CE01C9}" type="presOf" srcId="{ECC90201-D045-41C1-A962-9D1420E0D58C}" destId="{31957553-5561-494D-9949-ACCA2CAE9D57}" srcOrd="0" destOrd="0" presId="urn:microsoft.com/office/officeart/2005/8/layout/vList5"/>
    <dgm:cxn modelId="{9F1A2C1B-9814-41F4-A9D2-93EEBFE3B55A}" type="presOf" srcId="{A1D77B08-BB2B-4173-8278-E60046CB6A95}" destId="{3E4F9033-E7F5-4FD5-BCE2-8F658B0A4D7E}" srcOrd="0" destOrd="0" presId="urn:microsoft.com/office/officeart/2005/8/layout/vList5"/>
    <dgm:cxn modelId="{A603281D-75A9-4FB6-91F0-C2C9D59B9A11}" type="presOf" srcId="{C9B18274-CD94-46BB-AFB4-9024ED087FFC}" destId="{29BA12DE-1280-456C-9374-FBCE07BCEA15}" srcOrd="0" destOrd="0" presId="urn:microsoft.com/office/officeart/2005/8/layout/vList5"/>
    <dgm:cxn modelId="{33915323-BC41-4D86-A255-D3FB6CFB7448}" srcId="{FE3E8ECA-F528-47AA-BFDE-D524C3F4EBB1}" destId="{51648292-D51F-4379-A789-89638BDC2658}" srcOrd="3" destOrd="0" parTransId="{D11730FD-32D1-4843-B881-613B304D9899}" sibTransId="{F01FE64A-89D4-4175-ABFB-27DE59658010}"/>
    <dgm:cxn modelId="{1D785224-EEAF-49E4-81B8-A4088B96F447}" srcId="{FE3E8ECA-F528-47AA-BFDE-D524C3F4EBB1}" destId="{34510413-A3D0-454F-86E1-62148E5B50DC}" srcOrd="8" destOrd="0" parTransId="{AD4A14F5-BC92-42B1-AAA0-EC3531B4E072}" sibTransId="{B365B903-291C-4344-86BD-6F44796DC8F3}"/>
    <dgm:cxn modelId="{718E0F2C-FCFD-48D5-ADAD-02085C595E4E}" type="presOf" srcId="{34510413-A3D0-454F-86E1-62148E5B50DC}" destId="{6D667E97-2736-4C23-AA50-513A6CD2FC1F}" srcOrd="0" destOrd="0" presId="urn:microsoft.com/office/officeart/2005/8/layout/vList5"/>
    <dgm:cxn modelId="{18211730-5550-40C2-8EC2-DE1DB6A4EB80}" type="presOf" srcId="{7E350AF1-C396-4EB5-BD81-B3A095895A20}" destId="{D39043F1-5D16-437E-998A-C38ED7CDB3EE}" srcOrd="0" destOrd="0" presId="urn:microsoft.com/office/officeart/2005/8/layout/vList5"/>
    <dgm:cxn modelId="{DB898730-7DA3-4F03-BC64-335D7A5E9EF8}" srcId="{FE3E8ECA-F528-47AA-BFDE-D524C3F4EBB1}" destId="{C6A1B4BD-7990-40D1-9DE7-ACD2EB79D62B}" srcOrd="5" destOrd="0" parTransId="{639FB59E-5437-4DCF-9F63-26BB8E9C0CD9}" sibTransId="{0DAA6804-4D55-4822-B39D-5421DDE5F7B4}"/>
    <dgm:cxn modelId="{4DB1F737-E6F2-429A-9C1C-54EB52F5B44A}" type="presOf" srcId="{C6A1B4BD-7990-40D1-9DE7-ACD2EB79D62B}" destId="{28614443-89D3-45CA-ACB2-581BA1DE8825}" srcOrd="0" destOrd="0" presId="urn:microsoft.com/office/officeart/2005/8/layout/vList5"/>
    <dgm:cxn modelId="{1C2D2E3F-FB13-426E-9633-A8F3F639D3A2}" srcId="{FE3E8ECA-F528-47AA-BFDE-D524C3F4EBB1}" destId="{D13AD1E3-938E-432D-8F9F-9B56B50736A7}" srcOrd="2" destOrd="0" parTransId="{3ABA870F-FDB2-4CC7-AF12-B9BB1D27F6E3}" sibTransId="{2EF61A25-679A-408D-A855-CD570E8F4AAB}"/>
    <dgm:cxn modelId="{E1DFF75F-628B-4560-AEB5-D656267484EE}" srcId="{C6A1B4BD-7990-40D1-9DE7-ACD2EB79D62B}" destId="{22EF9A1E-BE0B-4EC2-B24F-33B7C9F75A99}" srcOrd="0" destOrd="0" parTransId="{6027B63C-B462-4B7C-BE84-EABC2DBB53C6}" sibTransId="{FFBE10BE-B80F-4547-9B08-4F1F0209532C}"/>
    <dgm:cxn modelId="{BE5C7061-5568-44BF-AC3B-6A260AB9CC5C}" type="presOf" srcId="{51648292-D51F-4379-A789-89638BDC2658}" destId="{55AF50CA-ADC3-4FE8-9052-BBDE0DEDCB0E}" srcOrd="0" destOrd="0" presId="urn:microsoft.com/office/officeart/2005/8/layout/vList5"/>
    <dgm:cxn modelId="{8A231367-C588-47C2-B5E1-48CE18430572}" srcId="{FE3E8ECA-F528-47AA-BFDE-D524C3F4EBB1}" destId="{C7B0F2BA-D3F4-48E5-85A2-9231F9C6B10B}" srcOrd="4" destOrd="0" parTransId="{A3DB03D2-7901-42FE-926A-CF262C4BE4B3}" sibTransId="{0B35C07A-03E5-40D6-BCA1-4DD134135FA3}"/>
    <dgm:cxn modelId="{B6238C74-1C38-4370-A7DA-E0D942D729B1}" srcId="{FE3E8ECA-F528-47AA-BFDE-D524C3F4EBB1}" destId="{28931B9F-0F1D-4BC0-8BFF-91FEE680C761}" srcOrd="6" destOrd="0" parTransId="{BA881D04-E20C-404E-95E8-8CB773232F55}" sibTransId="{F575C1D5-9096-4A00-9579-5A1125B11508}"/>
    <dgm:cxn modelId="{2F7CD955-7686-43EC-9BEF-39BFEDD82368}" type="presOf" srcId="{E0E434EB-96CE-4B21-B247-6E5117B12D64}" destId="{35AC38C8-671A-4BDB-BD4A-81C05789054E}" srcOrd="0" destOrd="0" presId="urn:microsoft.com/office/officeart/2005/8/layout/vList5"/>
    <dgm:cxn modelId="{043D5C77-ED99-46C1-AACE-EEEF9D3DEDD4}" type="presOf" srcId="{9CF1C457-D506-46FC-AFDA-C88D3BA603FC}" destId="{88BE75F1-E255-4A34-AF72-DC6369226749}" srcOrd="0" destOrd="0" presId="urn:microsoft.com/office/officeart/2005/8/layout/vList5"/>
    <dgm:cxn modelId="{11EE8759-1C97-47F5-8FA3-100B5FA290F6}" type="presOf" srcId="{C3FC6C22-6821-4035-977B-E0569055B1F3}" destId="{1DEC3118-681E-46E2-B8A2-0A94DB2ADE1B}" srcOrd="0" destOrd="0" presId="urn:microsoft.com/office/officeart/2005/8/layout/vList5"/>
    <dgm:cxn modelId="{775A7C7A-A4D8-4C42-9189-7810DD4EB0D0}" type="presOf" srcId="{407989FC-84A9-4891-AE7C-665E61FC2265}" destId="{AD72CF59-383C-43BA-B887-B366D2ECAD7F}" srcOrd="0" destOrd="0" presId="urn:microsoft.com/office/officeart/2005/8/layout/vList5"/>
    <dgm:cxn modelId="{2FFE587F-E411-4D58-BF72-092A07BD1A76}" srcId="{9CF1C457-D506-46FC-AFDA-C88D3BA603FC}" destId="{A1D77B08-BB2B-4173-8278-E60046CB6A95}" srcOrd="0" destOrd="0" parTransId="{2E254EB4-D1AF-4249-970B-27E7C1558E23}" sibTransId="{C29F5623-06C5-4394-9CF5-56FE13A44314}"/>
    <dgm:cxn modelId="{921BDA8A-4130-45A8-990F-671DD1881BB0}" type="presOf" srcId="{22EF9A1E-BE0B-4EC2-B24F-33B7C9F75A99}" destId="{CF9AC4D6-3C3C-4F59-A5AF-B3C7BD0172C2}" srcOrd="0" destOrd="0" presId="urn:microsoft.com/office/officeart/2005/8/layout/vList5"/>
    <dgm:cxn modelId="{4615CC8C-0353-407B-AF8A-80E34C39AB5D}" type="presOf" srcId="{984D837A-4482-417D-85CF-5102B0B9C26B}" destId="{FEF39D39-8966-4E5F-9897-42E0BE91E53E}" srcOrd="0" destOrd="0" presId="urn:microsoft.com/office/officeart/2005/8/layout/vList5"/>
    <dgm:cxn modelId="{718AE196-09B5-49BD-A9C7-664A1B5C5905}" type="presOf" srcId="{6D1AF17F-DD17-459B-98DC-AB6B03F1F975}" destId="{5A402E8B-87B7-4B10-B223-8CA0F86707F9}" srcOrd="0" destOrd="0" presId="urn:microsoft.com/office/officeart/2005/8/layout/vList5"/>
    <dgm:cxn modelId="{F45296A2-0338-44DF-84E0-05380E0EE36C}" srcId="{984D837A-4482-417D-85CF-5102B0B9C26B}" destId="{6D1AF17F-DD17-459B-98DC-AB6B03F1F975}" srcOrd="0" destOrd="0" parTransId="{73EC5EBE-DD5C-4DDF-9467-148EE0A168EE}" sibTransId="{CD4A5EF0-1DA0-4853-AB1A-A979320BC359}"/>
    <dgm:cxn modelId="{A9916BAA-0D93-4438-93EA-4338EAD173C3}" type="presOf" srcId="{D13AD1E3-938E-432D-8F9F-9B56B50736A7}" destId="{CC036A55-0AE6-4449-B299-9076E8395088}" srcOrd="0" destOrd="0" presId="urn:microsoft.com/office/officeart/2005/8/layout/vList5"/>
    <dgm:cxn modelId="{A9E75EB4-6573-4D58-9D81-1AA051D74272}" type="presOf" srcId="{908E0BD9-13F0-486D-937B-201D44830BF0}" destId="{7146F00F-75E4-49EB-A55D-D227C7F6B687}" srcOrd="0" destOrd="0" presId="urn:microsoft.com/office/officeart/2005/8/layout/vList5"/>
    <dgm:cxn modelId="{3A3028BA-F5F4-4939-9C10-C1BDC2AFBDB7}" srcId="{FE3E8ECA-F528-47AA-BFDE-D524C3F4EBB1}" destId="{ECC90201-D045-41C1-A962-9D1420E0D58C}" srcOrd="0" destOrd="0" parTransId="{8BBE5EFF-C1A9-4FFF-89D7-8A01C7CE5F4D}" sibTransId="{D7C50038-9247-46BF-A26C-03877E50A623}"/>
    <dgm:cxn modelId="{BBE136BC-4DA9-4884-A076-C64F216D33DF}" srcId="{51648292-D51F-4379-A789-89638BDC2658}" destId="{7E350AF1-C396-4EB5-BD81-B3A095895A20}" srcOrd="0" destOrd="0" parTransId="{BFA0EE3F-357B-46D7-915B-1531D23077F2}" sibTransId="{2EB95797-29DA-4705-9305-14C449CD3EAD}"/>
    <dgm:cxn modelId="{BF2A02C0-7554-40CE-AD4B-E9525420B84A}" type="presOf" srcId="{9C4483A9-B973-4DE3-8E02-EDB179F046D9}" destId="{53BA54C3-43B5-41F1-86F5-87D6B9787546}" srcOrd="0" destOrd="0" presId="urn:microsoft.com/office/officeart/2005/8/layout/vList5"/>
    <dgm:cxn modelId="{EB0AC8C1-818A-4B76-A5E0-3BE1168A9AE5}" srcId="{FE3E8ECA-F528-47AA-BFDE-D524C3F4EBB1}" destId="{C9B18274-CD94-46BB-AFB4-9024ED087FFC}" srcOrd="1" destOrd="0" parTransId="{81223A1A-F00F-422E-85F2-3A44E1A8585C}" sibTransId="{05ADBACF-BFCC-4B46-8B7A-040CE437D036}"/>
    <dgm:cxn modelId="{A77100C6-DB34-4D0E-BF8F-B280A7488990}" srcId="{C7B0F2BA-D3F4-48E5-85A2-9231F9C6B10B}" destId="{E0E434EB-96CE-4B21-B247-6E5117B12D64}" srcOrd="0" destOrd="0" parTransId="{4ED9E5E9-BFAD-4FCF-AAEA-4B387025016F}" sibTransId="{BD310528-EFC3-49F1-8B4D-C5F5499B1547}"/>
    <dgm:cxn modelId="{2F258BC9-2EF1-457F-A979-7DF59F30B060}" srcId="{C9B18274-CD94-46BB-AFB4-9024ED087FFC}" destId="{9C4483A9-B973-4DE3-8E02-EDB179F046D9}" srcOrd="0" destOrd="0" parTransId="{7624AD29-2249-4F28-A905-6A66729A93CF}" sibTransId="{8F9176DD-DA71-481D-B613-C8C620CE0EB1}"/>
    <dgm:cxn modelId="{98BD4DCD-EEC5-4392-AD89-6D77AA0ABFD3}" type="presOf" srcId="{FE3E8ECA-F528-47AA-BFDE-D524C3F4EBB1}" destId="{A2720862-D183-4323-B798-E9A127978254}" srcOrd="0" destOrd="0" presId="urn:microsoft.com/office/officeart/2005/8/layout/vList5"/>
    <dgm:cxn modelId="{59AC74D8-847F-4B78-84EE-8B74A38260AF}" type="presOf" srcId="{28931B9F-0F1D-4BC0-8BFF-91FEE680C761}" destId="{3EC8DA70-781F-4373-9D05-9DCC655FC476}" srcOrd="0" destOrd="0" presId="urn:microsoft.com/office/officeart/2005/8/layout/vList5"/>
    <dgm:cxn modelId="{F24DC5D9-1BC7-40BD-840E-C5F27FD7754E}" srcId="{ECC90201-D045-41C1-A962-9D1420E0D58C}" destId="{908E0BD9-13F0-486D-937B-201D44830BF0}" srcOrd="0" destOrd="0" parTransId="{E8D3D729-B0C1-41AE-9BC5-3F44208B214B}" sibTransId="{CF7E0F2A-6C47-4354-A386-38EAD6045635}"/>
    <dgm:cxn modelId="{3EB2A1DE-A198-4EC5-8C57-5DF8759D6EAC}" srcId="{28931B9F-0F1D-4BC0-8BFF-91FEE680C761}" destId="{C3FC6C22-6821-4035-977B-E0569055B1F3}" srcOrd="0" destOrd="0" parTransId="{EBBD09B9-AEA2-4461-B072-3345C199C1A9}" sibTransId="{DCCDD274-A211-44F8-8087-C12D33EA2A9F}"/>
    <dgm:cxn modelId="{BE6FAEEB-1943-4227-BC80-49698B5FB071}" srcId="{34510413-A3D0-454F-86E1-62148E5B50DC}" destId="{407989FC-84A9-4891-AE7C-665E61FC2265}" srcOrd="0" destOrd="0" parTransId="{CBEF6E16-8D64-4F07-A89A-93AFFD5E22A8}" sibTransId="{BACF6E3D-32CC-4365-BF03-C668C54895AF}"/>
    <dgm:cxn modelId="{784EDFF9-0421-4D1E-A8FF-35E6CBA8E05E}" type="presOf" srcId="{555471F8-7B93-4636-A7CA-1907B98FC709}" destId="{1557B831-4471-4AA1-9B85-986E2D43FB5D}" srcOrd="0" destOrd="0" presId="urn:microsoft.com/office/officeart/2005/8/layout/vList5"/>
    <dgm:cxn modelId="{CC9B64FB-51CF-4FA8-9AEF-8E2F2BC3D9B7}" srcId="{FE3E8ECA-F528-47AA-BFDE-D524C3F4EBB1}" destId="{984D837A-4482-417D-85CF-5102B0B9C26B}" srcOrd="9" destOrd="0" parTransId="{2E3D9DB4-4752-46AC-B3E5-777B8D4F9E88}" sibTransId="{7A6E7A5A-4407-499A-A29F-D491D00F332E}"/>
    <dgm:cxn modelId="{BA587C8A-17FA-46CB-B6E9-CC1F08BE1445}" type="presParOf" srcId="{A2720862-D183-4323-B798-E9A127978254}" destId="{97A7BE1E-D8B1-482F-90AE-13476466A450}" srcOrd="0" destOrd="0" presId="urn:microsoft.com/office/officeart/2005/8/layout/vList5"/>
    <dgm:cxn modelId="{570CBA7F-9DFC-4E27-84D0-90EFED36FE77}" type="presParOf" srcId="{97A7BE1E-D8B1-482F-90AE-13476466A450}" destId="{31957553-5561-494D-9949-ACCA2CAE9D57}" srcOrd="0" destOrd="0" presId="urn:microsoft.com/office/officeart/2005/8/layout/vList5"/>
    <dgm:cxn modelId="{48E1CFC8-5240-4E2F-8950-EAB6D7DBECAA}" type="presParOf" srcId="{97A7BE1E-D8B1-482F-90AE-13476466A450}" destId="{7146F00F-75E4-49EB-A55D-D227C7F6B687}" srcOrd="1" destOrd="0" presId="urn:microsoft.com/office/officeart/2005/8/layout/vList5"/>
    <dgm:cxn modelId="{61AE9B94-3E92-46FA-9505-0A944123DFA2}" type="presParOf" srcId="{A2720862-D183-4323-B798-E9A127978254}" destId="{DAA1AB72-A967-423D-A86F-5074554DC2B5}" srcOrd="1" destOrd="0" presId="urn:microsoft.com/office/officeart/2005/8/layout/vList5"/>
    <dgm:cxn modelId="{61756198-D727-4BF9-BDD6-1F0BB496D89C}" type="presParOf" srcId="{A2720862-D183-4323-B798-E9A127978254}" destId="{F58D65B9-03B1-473D-860B-0A95614A7BB0}" srcOrd="2" destOrd="0" presId="urn:microsoft.com/office/officeart/2005/8/layout/vList5"/>
    <dgm:cxn modelId="{20C0FEB3-4CE3-4BE9-B711-3539F3BFAC41}" type="presParOf" srcId="{F58D65B9-03B1-473D-860B-0A95614A7BB0}" destId="{29BA12DE-1280-456C-9374-FBCE07BCEA15}" srcOrd="0" destOrd="0" presId="urn:microsoft.com/office/officeart/2005/8/layout/vList5"/>
    <dgm:cxn modelId="{5C7571A2-008D-42B9-8D86-0FEBD5F9FA80}" type="presParOf" srcId="{F58D65B9-03B1-473D-860B-0A95614A7BB0}" destId="{53BA54C3-43B5-41F1-86F5-87D6B9787546}" srcOrd="1" destOrd="0" presId="urn:microsoft.com/office/officeart/2005/8/layout/vList5"/>
    <dgm:cxn modelId="{245AAF29-7A6E-4F34-A1F1-CFB39C00D99B}" type="presParOf" srcId="{A2720862-D183-4323-B798-E9A127978254}" destId="{819486A3-2AAB-40F6-A517-A65F0084E550}" srcOrd="3" destOrd="0" presId="urn:microsoft.com/office/officeart/2005/8/layout/vList5"/>
    <dgm:cxn modelId="{48A9032F-A8DF-4DDF-B671-F4D4C2100AE7}" type="presParOf" srcId="{A2720862-D183-4323-B798-E9A127978254}" destId="{84ABCFCE-F933-41C3-9DFF-57036F66B653}" srcOrd="4" destOrd="0" presId="urn:microsoft.com/office/officeart/2005/8/layout/vList5"/>
    <dgm:cxn modelId="{D50F09ED-8A8C-4DDB-AADC-E04C54572E6F}" type="presParOf" srcId="{84ABCFCE-F933-41C3-9DFF-57036F66B653}" destId="{CC036A55-0AE6-4449-B299-9076E8395088}" srcOrd="0" destOrd="0" presId="urn:microsoft.com/office/officeart/2005/8/layout/vList5"/>
    <dgm:cxn modelId="{A0A86E90-8C15-4B22-B1BE-F748AA1902EA}" type="presParOf" srcId="{84ABCFCE-F933-41C3-9DFF-57036F66B653}" destId="{1557B831-4471-4AA1-9B85-986E2D43FB5D}" srcOrd="1" destOrd="0" presId="urn:microsoft.com/office/officeart/2005/8/layout/vList5"/>
    <dgm:cxn modelId="{4260542A-2368-449F-B80F-EEC5300DD8D5}" type="presParOf" srcId="{A2720862-D183-4323-B798-E9A127978254}" destId="{60AF4A87-9195-4741-A89A-9C9CE2343583}" srcOrd="5" destOrd="0" presId="urn:microsoft.com/office/officeart/2005/8/layout/vList5"/>
    <dgm:cxn modelId="{914A4A86-5A2C-4E49-A002-E9074820CCFF}" type="presParOf" srcId="{A2720862-D183-4323-B798-E9A127978254}" destId="{3C2FB4FD-2089-4254-9CEF-5BEBCC66862B}" srcOrd="6" destOrd="0" presId="urn:microsoft.com/office/officeart/2005/8/layout/vList5"/>
    <dgm:cxn modelId="{5A0BC951-5CC1-4213-B871-3658E17C1A88}" type="presParOf" srcId="{3C2FB4FD-2089-4254-9CEF-5BEBCC66862B}" destId="{55AF50CA-ADC3-4FE8-9052-BBDE0DEDCB0E}" srcOrd="0" destOrd="0" presId="urn:microsoft.com/office/officeart/2005/8/layout/vList5"/>
    <dgm:cxn modelId="{DF2A5A51-2543-4A7E-BDA6-A483D9B50B32}" type="presParOf" srcId="{3C2FB4FD-2089-4254-9CEF-5BEBCC66862B}" destId="{D39043F1-5D16-437E-998A-C38ED7CDB3EE}" srcOrd="1" destOrd="0" presId="urn:microsoft.com/office/officeart/2005/8/layout/vList5"/>
    <dgm:cxn modelId="{2DAF1971-EFC1-4324-AE52-E956B7D8AE79}" type="presParOf" srcId="{A2720862-D183-4323-B798-E9A127978254}" destId="{1EAEEB2C-F160-497A-B894-292EDB9445A8}" srcOrd="7" destOrd="0" presId="urn:microsoft.com/office/officeart/2005/8/layout/vList5"/>
    <dgm:cxn modelId="{A70D94F1-2492-4280-A1BA-8B70DFFFC518}" type="presParOf" srcId="{A2720862-D183-4323-B798-E9A127978254}" destId="{BF60EA04-BEBB-4568-B68B-9EC1561D7A9A}" srcOrd="8" destOrd="0" presId="urn:microsoft.com/office/officeart/2005/8/layout/vList5"/>
    <dgm:cxn modelId="{85B8BF80-AC13-432A-8F65-DF34FCB06FCA}" type="presParOf" srcId="{BF60EA04-BEBB-4568-B68B-9EC1561D7A9A}" destId="{591B87FB-5349-45FB-9055-D43AF40E352F}" srcOrd="0" destOrd="0" presId="urn:microsoft.com/office/officeart/2005/8/layout/vList5"/>
    <dgm:cxn modelId="{E63DED1B-E558-4610-8514-C9E9ABFBB66F}" type="presParOf" srcId="{BF60EA04-BEBB-4568-B68B-9EC1561D7A9A}" destId="{35AC38C8-671A-4BDB-BD4A-81C05789054E}" srcOrd="1" destOrd="0" presId="urn:microsoft.com/office/officeart/2005/8/layout/vList5"/>
    <dgm:cxn modelId="{C2C8181D-519E-43A8-B445-B0274D036064}" type="presParOf" srcId="{A2720862-D183-4323-B798-E9A127978254}" destId="{2F5A8379-EBB7-41C9-BC36-8DC4F1E0A479}" srcOrd="9" destOrd="0" presId="urn:microsoft.com/office/officeart/2005/8/layout/vList5"/>
    <dgm:cxn modelId="{F44AD04B-BCE3-4549-A7F8-170A4EABF81E}" type="presParOf" srcId="{A2720862-D183-4323-B798-E9A127978254}" destId="{8B958CC3-6070-4DD1-BCE0-8E0A54772DC5}" srcOrd="10" destOrd="0" presId="urn:microsoft.com/office/officeart/2005/8/layout/vList5"/>
    <dgm:cxn modelId="{DA108DA5-EE1E-4A1E-9647-4893C275E681}" type="presParOf" srcId="{8B958CC3-6070-4DD1-BCE0-8E0A54772DC5}" destId="{28614443-89D3-45CA-ACB2-581BA1DE8825}" srcOrd="0" destOrd="0" presId="urn:microsoft.com/office/officeart/2005/8/layout/vList5"/>
    <dgm:cxn modelId="{021579E8-8C28-4F3C-ADF4-4E3E09D83604}" type="presParOf" srcId="{8B958CC3-6070-4DD1-BCE0-8E0A54772DC5}" destId="{CF9AC4D6-3C3C-4F59-A5AF-B3C7BD0172C2}" srcOrd="1" destOrd="0" presId="urn:microsoft.com/office/officeart/2005/8/layout/vList5"/>
    <dgm:cxn modelId="{BB16A093-B0A9-4808-A8F8-179BDA1DFB6F}" type="presParOf" srcId="{A2720862-D183-4323-B798-E9A127978254}" destId="{495395CB-DE52-4816-A33A-880448657D5A}" srcOrd="11" destOrd="0" presId="urn:microsoft.com/office/officeart/2005/8/layout/vList5"/>
    <dgm:cxn modelId="{13370B94-0CB2-439A-A686-022E7FCABCC1}" type="presParOf" srcId="{A2720862-D183-4323-B798-E9A127978254}" destId="{CFBC331C-6CE6-4A10-BFCF-A28F3494E87E}" srcOrd="12" destOrd="0" presId="urn:microsoft.com/office/officeart/2005/8/layout/vList5"/>
    <dgm:cxn modelId="{5BC49979-7589-4B91-947D-EA2340ED5064}" type="presParOf" srcId="{CFBC331C-6CE6-4A10-BFCF-A28F3494E87E}" destId="{3EC8DA70-781F-4373-9D05-9DCC655FC476}" srcOrd="0" destOrd="0" presId="urn:microsoft.com/office/officeart/2005/8/layout/vList5"/>
    <dgm:cxn modelId="{2D88DB25-C2A5-464E-B323-E87067C7D7C0}" type="presParOf" srcId="{CFBC331C-6CE6-4A10-BFCF-A28F3494E87E}" destId="{1DEC3118-681E-46E2-B8A2-0A94DB2ADE1B}" srcOrd="1" destOrd="0" presId="urn:microsoft.com/office/officeart/2005/8/layout/vList5"/>
    <dgm:cxn modelId="{BDC43DF3-BC95-42AE-A260-F7274EF3FBD1}" type="presParOf" srcId="{A2720862-D183-4323-B798-E9A127978254}" destId="{62699449-DDF5-4DFB-B44B-4A9050274F01}" srcOrd="13" destOrd="0" presId="urn:microsoft.com/office/officeart/2005/8/layout/vList5"/>
    <dgm:cxn modelId="{53FB24EF-F3F3-49BD-99B7-C8A812BB6DA7}" type="presParOf" srcId="{A2720862-D183-4323-B798-E9A127978254}" destId="{61E520FA-97DB-47C1-BECE-5D5F937E65DF}" srcOrd="14" destOrd="0" presId="urn:microsoft.com/office/officeart/2005/8/layout/vList5"/>
    <dgm:cxn modelId="{2E5C15B9-D379-4684-B535-F35E96D8124D}" type="presParOf" srcId="{61E520FA-97DB-47C1-BECE-5D5F937E65DF}" destId="{88BE75F1-E255-4A34-AF72-DC6369226749}" srcOrd="0" destOrd="0" presId="urn:microsoft.com/office/officeart/2005/8/layout/vList5"/>
    <dgm:cxn modelId="{BEDB4E4F-118D-40A1-A4F8-A1CEC2EE07CB}" type="presParOf" srcId="{61E520FA-97DB-47C1-BECE-5D5F937E65DF}" destId="{3E4F9033-E7F5-4FD5-BCE2-8F658B0A4D7E}" srcOrd="1" destOrd="0" presId="urn:microsoft.com/office/officeart/2005/8/layout/vList5"/>
    <dgm:cxn modelId="{59F9FA6E-AAEA-49A2-B6E3-9121907CCDFD}" type="presParOf" srcId="{A2720862-D183-4323-B798-E9A127978254}" destId="{FDAC7467-0134-445F-BDCA-1C94FB547210}" srcOrd="15" destOrd="0" presId="urn:microsoft.com/office/officeart/2005/8/layout/vList5"/>
    <dgm:cxn modelId="{2C5C12F4-4587-4645-9D25-B43936A3CAFB}" type="presParOf" srcId="{A2720862-D183-4323-B798-E9A127978254}" destId="{E270066E-9019-4057-B966-E13806959AFD}" srcOrd="16" destOrd="0" presId="urn:microsoft.com/office/officeart/2005/8/layout/vList5"/>
    <dgm:cxn modelId="{8C40FDEF-E7C4-4C97-8DC5-75D6580C6403}" type="presParOf" srcId="{E270066E-9019-4057-B966-E13806959AFD}" destId="{6D667E97-2736-4C23-AA50-513A6CD2FC1F}" srcOrd="0" destOrd="0" presId="urn:microsoft.com/office/officeart/2005/8/layout/vList5"/>
    <dgm:cxn modelId="{D1CA4530-3307-40B4-8DAE-F470FCDB9044}" type="presParOf" srcId="{E270066E-9019-4057-B966-E13806959AFD}" destId="{AD72CF59-383C-43BA-B887-B366D2ECAD7F}" srcOrd="1" destOrd="0" presId="urn:microsoft.com/office/officeart/2005/8/layout/vList5"/>
    <dgm:cxn modelId="{20F6EC36-99B8-45B4-A52E-B5D459ED9373}" type="presParOf" srcId="{A2720862-D183-4323-B798-E9A127978254}" destId="{670F3DE7-5B24-4666-AF68-9A9F5E070D7E}" srcOrd="17" destOrd="0" presId="urn:microsoft.com/office/officeart/2005/8/layout/vList5"/>
    <dgm:cxn modelId="{9F879FE8-E496-4C8F-8D28-60F883A1C8D6}" type="presParOf" srcId="{A2720862-D183-4323-B798-E9A127978254}" destId="{486C66AE-6AE0-4E96-9D94-EE16C0C20735}" srcOrd="18" destOrd="0" presId="urn:microsoft.com/office/officeart/2005/8/layout/vList5"/>
    <dgm:cxn modelId="{07D50DB9-575E-49C9-8F72-8A6224070351}" type="presParOf" srcId="{486C66AE-6AE0-4E96-9D94-EE16C0C20735}" destId="{FEF39D39-8966-4E5F-9897-42E0BE91E53E}" srcOrd="0" destOrd="0" presId="urn:microsoft.com/office/officeart/2005/8/layout/vList5"/>
    <dgm:cxn modelId="{C642CE4D-C0C0-4A78-A3B9-E6F2AEDA163E}" type="presParOf" srcId="{486C66AE-6AE0-4E96-9D94-EE16C0C20735}" destId="{5A402E8B-87B7-4B10-B223-8CA0F86707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3B492D-717D-497A-BA01-C9F65402BA4B}" type="doc">
      <dgm:prSet loTypeId="urn:microsoft.com/office/officeart/2018/2/layout/IconCircleList" loCatId="icon" qsTypeId="urn:microsoft.com/office/officeart/2005/8/quickstyle/simple3" qsCatId="simple" csTypeId="urn:microsoft.com/office/officeart/2005/8/colors/accent1_2" csCatId="accent1" phldr="1"/>
      <dgm:spPr/>
      <dgm:t>
        <a:bodyPr/>
        <a:lstStyle/>
        <a:p>
          <a:endParaRPr lang="en-US"/>
        </a:p>
      </dgm:t>
    </dgm:pt>
    <dgm:pt modelId="{F0E3D9A3-C9EA-4881-8FE9-5B6C801583B9}">
      <dgm:prSet custT="1"/>
      <dgm:spPr/>
      <dgm:t>
        <a:bodyPr/>
        <a:lstStyle/>
        <a:p>
          <a:pPr>
            <a:lnSpc>
              <a:spcPct val="100000"/>
            </a:lnSpc>
          </a:pPr>
          <a:r>
            <a:rPr lang="en-US" sz="2400" b="1" dirty="0">
              <a:solidFill>
                <a:schemeClr val="accent1"/>
              </a:solidFill>
              <a:latin typeface="Times New Roman" panose="02020603050405020304" pitchFamily="18" charset="0"/>
              <a:cs typeface="Times New Roman" panose="02020603050405020304" pitchFamily="18" charset="0"/>
            </a:rPr>
            <a:t>History</a:t>
          </a:r>
          <a:r>
            <a:rPr lang="en-US" sz="2400" b="1" dirty="0">
              <a:latin typeface="Times New Roman" panose="02020603050405020304" pitchFamily="18" charset="0"/>
              <a:cs typeface="Times New Roman" panose="02020603050405020304" pitchFamily="18" charset="0"/>
            </a:rPr>
            <a:t>: </a:t>
          </a:r>
        </a:p>
        <a:p>
          <a:pPr>
            <a:lnSpc>
              <a:spcPct val="100000"/>
            </a:lnSpc>
          </a:pPr>
          <a:r>
            <a:rPr lang="en-US" sz="2400" dirty="0">
              <a:latin typeface="Times New Roman" panose="02020603050405020304" pitchFamily="18" charset="0"/>
              <a:cs typeface="Times New Roman" panose="02020603050405020304" pitchFamily="18" charset="0"/>
            </a:rPr>
            <a:t>External events occurring during the study influence the results.</a:t>
          </a:r>
          <a:endParaRPr lang="en-US" sz="2400" dirty="0"/>
        </a:p>
      </dgm:t>
    </dgm:pt>
    <dgm:pt modelId="{E44F7AF1-D368-47AB-B51F-D0FEAB0DA3F0}" type="parTrans" cxnId="{024FC216-12C0-4560-A320-829F8CD0BC8F}">
      <dgm:prSet/>
      <dgm:spPr/>
      <dgm:t>
        <a:bodyPr/>
        <a:lstStyle/>
        <a:p>
          <a:endParaRPr lang="en-US"/>
        </a:p>
      </dgm:t>
    </dgm:pt>
    <dgm:pt modelId="{5FF24C5D-AB2A-4890-8FB6-D7A3F45B86EC}" type="sibTrans" cxnId="{024FC216-12C0-4560-A320-829F8CD0BC8F}">
      <dgm:prSet/>
      <dgm:spPr/>
      <dgm:t>
        <a:bodyPr/>
        <a:lstStyle/>
        <a:p>
          <a:pPr>
            <a:lnSpc>
              <a:spcPct val="100000"/>
            </a:lnSpc>
          </a:pPr>
          <a:endParaRPr lang="en-US"/>
        </a:p>
      </dgm:t>
    </dgm:pt>
    <dgm:pt modelId="{7C1BE205-BAA6-43AB-BC66-09C7C2561AE5}">
      <dgm:prSet custT="1"/>
      <dgm:spPr/>
      <dgm:t>
        <a:bodyPr/>
        <a:lstStyle/>
        <a:p>
          <a:pPr>
            <a:lnSpc>
              <a:spcPct val="100000"/>
            </a:lnSpc>
          </a:pPr>
          <a:r>
            <a:rPr lang="en-US" sz="2400" b="1" dirty="0">
              <a:solidFill>
                <a:schemeClr val="accent1"/>
              </a:solidFill>
              <a:latin typeface="Times New Roman" panose="02020603050405020304" pitchFamily="18" charset="0"/>
              <a:cs typeface="Times New Roman" panose="02020603050405020304" pitchFamily="18" charset="0"/>
            </a:rPr>
            <a:t>Maturation:</a:t>
          </a:r>
        </a:p>
        <a:p>
          <a:pPr>
            <a:lnSpc>
              <a:spcPct val="100000"/>
            </a:lnSpc>
          </a:pPr>
          <a:r>
            <a:rPr lang="en-US" sz="2400" dirty="0">
              <a:latin typeface="Times New Roman" panose="02020603050405020304" pitchFamily="18" charset="0"/>
              <a:cs typeface="Times New Roman" panose="02020603050405020304" pitchFamily="18" charset="0"/>
            </a:rPr>
            <a:t>Natural changes over time in the sample affect outcomes.</a:t>
          </a:r>
          <a:endParaRPr lang="en-US" sz="2400" dirty="0"/>
        </a:p>
      </dgm:t>
    </dgm:pt>
    <dgm:pt modelId="{F00F73CE-30AB-4F37-A6E7-0DC03A4C9ACD}" type="parTrans" cxnId="{31374B3E-DD37-4CFE-9818-6E6A62AC7A09}">
      <dgm:prSet/>
      <dgm:spPr/>
      <dgm:t>
        <a:bodyPr/>
        <a:lstStyle/>
        <a:p>
          <a:endParaRPr lang="en-US"/>
        </a:p>
      </dgm:t>
    </dgm:pt>
    <dgm:pt modelId="{B9369E16-A0C2-449B-A4E5-0C95D6DF546F}" type="sibTrans" cxnId="{31374B3E-DD37-4CFE-9818-6E6A62AC7A09}">
      <dgm:prSet/>
      <dgm:spPr/>
      <dgm:t>
        <a:bodyPr/>
        <a:lstStyle/>
        <a:p>
          <a:pPr>
            <a:lnSpc>
              <a:spcPct val="100000"/>
            </a:lnSpc>
          </a:pPr>
          <a:endParaRPr lang="en-US"/>
        </a:p>
      </dgm:t>
    </dgm:pt>
    <dgm:pt modelId="{5F21BACA-1BFE-4441-835C-8DFFB60FC918}">
      <dgm:prSet custT="1"/>
      <dgm:spPr/>
      <dgm:t>
        <a:bodyPr/>
        <a:lstStyle/>
        <a:p>
          <a:pPr>
            <a:lnSpc>
              <a:spcPct val="100000"/>
            </a:lnSpc>
          </a:pPr>
          <a:r>
            <a:rPr lang="en-US" sz="2400" b="1" dirty="0">
              <a:solidFill>
                <a:schemeClr val="accent1"/>
              </a:solidFill>
              <a:latin typeface="Times New Roman" panose="02020603050405020304" pitchFamily="18" charset="0"/>
              <a:cs typeface="Times New Roman" panose="02020603050405020304" pitchFamily="18" charset="0"/>
            </a:rPr>
            <a:t>Treatment effects: </a:t>
          </a:r>
        </a:p>
        <a:p>
          <a:pPr>
            <a:lnSpc>
              <a:spcPct val="100000"/>
            </a:lnSpc>
          </a:pPr>
          <a:r>
            <a:rPr lang="en-US" sz="2400" dirty="0">
              <a:latin typeface="Times New Roman" panose="02020603050405020304" pitchFamily="18" charset="0"/>
              <a:cs typeface="Times New Roman" panose="02020603050405020304" pitchFamily="18" charset="0"/>
            </a:rPr>
            <a:t>refer to the influence of the intervention or treatment being studied on the outcomes.</a:t>
          </a:r>
          <a:endParaRPr lang="en-US" sz="2400" dirty="0"/>
        </a:p>
      </dgm:t>
    </dgm:pt>
    <dgm:pt modelId="{6425D446-A1C3-400E-92ED-E6393B2F3AB2}" type="parTrans" cxnId="{A8B5742B-2867-4932-B24E-93EA8DCF1873}">
      <dgm:prSet/>
      <dgm:spPr/>
      <dgm:t>
        <a:bodyPr/>
        <a:lstStyle/>
        <a:p>
          <a:endParaRPr lang="en-US"/>
        </a:p>
      </dgm:t>
    </dgm:pt>
    <dgm:pt modelId="{1845B528-4331-44F2-80B2-7977F72D6484}" type="sibTrans" cxnId="{A8B5742B-2867-4932-B24E-93EA8DCF1873}">
      <dgm:prSet/>
      <dgm:spPr/>
      <dgm:t>
        <a:bodyPr/>
        <a:lstStyle/>
        <a:p>
          <a:endParaRPr lang="en-US"/>
        </a:p>
      </dgm:t>
    </dgm:pt>
    <dgm:pt modelId="{FD8EFD72-B118-4723-B0B6-0BAD57347E7F}" type="pres">
      <dgm:prSet presAssocID="{763B492D-717D-497A-BA01-C9F65402BA4B}" presName="root" presStyleCnt="0">
        <dgm:presLayoutVars>
          <dgm:dir/>
          <dgm:resizeHandles val="exact"/>
        </dgm:presLayoutVars>
      </dgm:prSet>
      <dgm:spPr/>
    </dgm:pt>
    <dgm:pt modelId="{576769F2-2001-40F4-86FD-E181DF8AEC5D}" type="pres">
      <dgm:prSet presAssocID="{763B492D-717D-497A-BA01-C9F65402BA4B}" presName="container" presStyleCnt="0">
        <dgm:presLayoutVars>
          <dgm:dir/>
          <dgm:resizeHandles val="exact"/>
        </dgm:presLayoutVars>
      </dgm:prSet>
      <dgm:spPr/>
    </dgm:pt>
    <dgm:pt modelId="{48B35DB0-AFCE-4CF7-89AE-06F574A8BE1A}" type="pres">
      <dgm:prSet presAssocID="{F0E3D9A3-C9EA-4881-8FE9-5B6C801583B9}" presName="compNode" presStyleCnt="0"/>
      <dgm:spPr/>
    </dgm:pt>
    <dgm:pt modelId="{B4D95DC2-9CE6-4267-821C-46CE21FD892B}" type="pres">
      <dgm:prSet presAssocID="{F0E3D9A3-C9EA-4881-8FE9-5B6C801583B9}" presName="iconBgRect" presStyleLbl="bgShp" presStyleIdx="0" presStyleCnt="3"/>
      <dgm:spPr/>
    </dgm:pt>
    <dgm:pt modelId="{A85CAD0A-EF75-4078-81C8-0CE9ADA293DA}" type="pres">
      <dgm:prSet presAssocID="{F0E3D9A3-C9EA-4881-8FE9-5B6C801583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st tubes"/>
        </a:ext>
      </dgm:extLst>
    </dgm:pt>
    <dgm:pt modelId="{98D75FA4-A77D-467E-A9E9-1B2665FA6488}" type="pres">
      <dgm:prSet presAssocID="{F0E3D9A3-C9EA-4881-8FE9-5B6C801583B9}" presName="spaceRect" presStyleCnt="0"/>
      <dgm:spPr/>
    </dgm:pt>
    <dgm:pt modelId="{2B88A729-C7E9-4639-85FC-2FF9D9A48E69}" type="pres">
      <dgm:prSet presAssocID="{F0E3D9A3-C9EA-4881-8FE9-5B6C801583B9}" presName="textRect" presStyleLbl="revTx" presStyleIdx="0" presStyleCnt="3">
        <dgm:presLayoutVars>
          <dgm:chMax val="1"/>
          <dgm:chPref val="1"/>
        </dgm:presLayoutVars>
      </dgm:prSet>
      <dgm:spPr/>
    </dgm:pt>
    <dgm:pt modelId="{51A76DDF-9269-4767-87A7-7732E32782D2}" type="pres">
      <dgm:prSet presAssocID="{5FF24C5D-AB2A-4890-8FB6-D7A3F45B86EC}" presName="sibTrans" presStyleLbl="sibTrans2D1" presStyleIdx="0" presStyleCnt="0"/>
      <dgm:spPr/>
    </dgm:pt>
    <dgm:pt modelId="{079F1BA7-2FE3-40A2-99DB-25743AE9406D}" type="pres">
      <dgm:prSet presAssocID="{7C1BE205-BAA6-43AB-BC66-09C7C2561AE5}" presName="compNode" presStyleCnt="0"/>
      <dgm:spPr/>
    </dgm:pt>
    <dgm:pt modelId="{05B71F30-1316-422B-B356-EC7D06DC730B}" type="pres">
      <dgm:prSet presAssocID="{7C1BE205-BAA6-43AB-BC66-09C7C2561AE5}" presName="iconBgRect" presStyleLbl="bgShp" presStyleIdx="1" presStyleCnt="3"/>
      <dgm:spPr/>
    </dgm:pt>
    <dgm:pt modelId="{624EEBFF-28E9-46B8-82C3-E60C31639FE7}" type="pres">
      <dgm:prSet presAssocID="{7C1BE205-BAA6-43AB-BC66-09C7C2561A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AB97AC47-9A38-49BB-B12D-962DA214F564}" type="pres">
      <dgm:prSet presAssocID="{7C1BE205-BAA6-43AB-BC66-09C7C2561AE5}" presName="spaceRect" presStyleCnt="0"/>
      <dgm:spPr/>
    </dgm:pt>
    <dgm:pt modelId="{EB570AE4-EAE5-4BFD-B036-11A61864E884}" type="pres">
      <dgm:prSet presAssocID="{7C1BE205-BAA6-43AB-BC66-09C7C2561AE5}" presName="textRect" presStyleLbl="revTx" presStyleIdx="1" presStyleCnt="3">
        <dgm:presLayoutVars>
          <dgm:chMax val="1"/>
          <dgm:chPref val="1"/>
        </dgm:presLayoutVars>
      </dgm:prSet>
      <dgm:spPr/>
    </dgm:pt>
    <dgm:pt modelId="{BBA8B1EF-E629-47B4-AA4B-D6491B05965B}" type="pres">
      <dgm:prSet presAssocID="{B9369E16-A0C2-449B-A4E5-0C95D6DF546F}" presName="sibTrans" presStyleLbl="sibTrans2D1" presStyleIdx="0" presStyleCnt="0"/>
      <dgm:spPr/>
    </dgm:pt>
    <dgm:pt modelId="{997A403E-5EFF-43E3-B603-533DD962FF20}" type="pres">
      <dgm:prSet presAssocID="{5F21BACA-1BFE-4441-835C-8DFFB60FC918}" presName="compNode" presStyleCnt="0"/>
      <dgm:spPr/>
    </dgm:pt>
    <dgm:pt modelId="{6D59AB34-FA7A-4004-833D-68249EB0A51B}" type="pres">
      <dgm:prSet presAssocID="{5F21BACA-1BFE-4441-835C-8DFFB60FC918}" presName="iconBgRect" presStyleLbl="bgShp" presStyleIdx="2" presStyleCnt="3"/>
      <dgm:spPr/>
    </dgm:pt>
    <dgm:pt modelId="{40D80277-7B51-4E9D-9F86-38002D38009D}" type="pres">
      <dgm:prSet presAssocID="{5F21BACA-1BFE-4441-835C-8DFFB60FC9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المجموعة"/>
        </a:ext>
      </dgm:extLst>
    </dgm:pt>
    <dgm:pt modelId="{7278E96D-0C9C-4028-95FF-30C98D39FB1D}" type="pres">
      <dgm:prSet presAssocID="{5F21BACA-1BFE-4441-835C-8DFFB60FC918}" presName="spaceRect" presStyleCnt="0"/>
      <dgm:spPr/>
    </dgm:pt>
    <dgm:pt modelId="{A926CD75-3090-47D7-80C7-EEE0681A96DE}" type="pres">
      <dgm:prSet presAssocID="{5F21BACA-1BFE-4441-835C-8DFFB60FC918}" presName="textRect" presStyleLbl="revTx" presStyleIdx="2" presStyleCnt="3" custScaleX="117520" custScaleY="155060">
        <dgm:presLayoutVars>
          <dgm:chMax val="1"/>
          <dgm:chPref val="1"/>
        </dgm:presLayoutVars>
      </dgm:prSet>
      <dgm:spPr/>
    </dgm:pt>
  </dgm:ptLst>
  <dgm:cxnLst>
    <dgm:cxn modelId="{024FC216-12C0-4560-A320-829F8CD0BC8F}" srcId="{763B492D-717D-497A-BA01-C9F65402BA4B}" destId="{F0E3D9A3-C9EA-4881-8FE9-5B6C801583B9}" srcOrd="0" destOrd="0" parTransId="{E44F7AF1-D368-47AB-B51F-D0FEAB0DA3F0}" sibTransId="{5FF24C5D-AB2A-4890-8FB6-D7A3F45B86EC}"/>
    <dgm:cxn modelId="{A8B5742B-2867-4932-B24E-93EA8DCF1873}" srcId="{763B492D-717D-497A-BA01-C9F65402BA4B}" destId="{5F21BACA-1BFE-4441-835C-8DFFB60FC918}" srcOrd="2" destOrd="0" parTransId="{6425D446-A1C3-400E-92ED-E6393B2F3AB2}" sibTransId="{1845B528-4331-44F2-80B2-7977F72D6484}"/>
    <dgm:cxn modelId="{31374B3E-DD37-4CFE-9818-6E6A62AC7A09}" srcId="{763B492D-717D-497A-BA01-C9F65402BA4B}" destId="{7C1BE205-BAA6-43AB-BC66-09C7C2561AE5}" srcOrd="1" destOrd="0" parTransId="{F00F73CE-30AB-4F37-A6E7-0DC03A4C9ACD}" sibTransId="{B9369E16-A0C2-449B-A4E5-0C95D6DF546F}"/>
    <dgm:cxn modelId="{F69D3A50-A7C4-4BD2-AAB1-26378FFAEB11}" type="presOf" srcId="{5FF24C5D-AB2A-4890-8FB6-D7A3F45B86EC}" destId="{51A76DDF-9269-4767-87A7-7732E32782D2}" srcOrd="0" destOrd="0" presId="urn:microsoft.com/office/officeart/2018/2/layout/IconCircleList"/>
    <dgm:cxn modelId="{43BB5477-ED17-4ACC-8C53-457E86BC93FD}" type="presOf" srcId="{B9369E16-A0C2-449B-A4E5-0C95D6DF546F}" destId="{BBA8B1EF-E629-47B4-AA4B-D6491B05965B}" srcOrd="0" destOrd="0" presId="urn:microsoft.com/office/officeart/2018/2/layout/IconCircleList"/>
    <dgm:cxn modelId="{1C083784-458D-42D2-AE62-1A5990910F7A}" type="presOf" srcId="{763B492D-717D-497A-BA01-C9F65402BA4B}" destId="{FD8EFD72-B118-4723-B0B6-0BAD57347E7F}" srcOrd="0" destOrd="0" presId="urn:microsoft.com/office/officeart/2018/2/layout/IconCircleList"/>
    <dgm:cxn modelId="{7C9D0EB1-84EF-423B-9137-4C7D944B2374}" type="presOf" srcId="{5F21BACA-1BFE-4441-835C-8DFFB60FC918}" destId="{A926CD75-3090-47D7-80C7-EEE0681A96DE}" srcOrd="0" destOrd="0" presId="urn:microsoft.com/office/officeart/2018/2/layout/IconCircleList"/>
    <dgm:cxn modelId="{0A7F7BCF-B1E0-4BE3-9C97-FCE47B4B23C8}" type="presOf" srcId="{7C1BE205-BAA6-43AB-BC66-09C7C2561AE5}" destId="{EB570AE4-EAE5-4BFD-B036-11A61864E884}" srcOrd="0" destOrd="0" presId="urn:microsoft.com/office/officeart/2018/2/layout/IconCircleList"/>
    <dgm:cxn modelId="{DFE79DE9-0294-477E-96F6-37EB6D209E86}" type="presOf" srcId="{F0E3D9A3-C9EA-4881-8FE9-5B6C801583B9}" destId="{2B88A729-C7E9-4639-85FC-2FF9D9A48E69}" srcOrd="0" destOrd="0" presId="urn:microsoft.com/office/officeart/2018/2/layout/IconCircleList"/>
    <dgm:cxn modelId="{71F0AE27-4F24-4727-A90B-50E1B3C4B442}" type="presParOf" srcId="{FD8EFD72-B118-4723-B0B6-0BAD57347E7F}" destId="{576769F2-2001-40F4-86FD-E181DF8AEC5D}" srcOrd="0" destOrd="0" presId="urn:microsoft.com/office/officeart/2018/2/layout/IconCircleList"/>
    <dgm:cxn modelId="{AA8827F7-F7EE-43A3-83F8-CE9E9E6B29E4}" type="presParOf" srcId="{576769F2-2001-40F4-86FD-E181DF8AEC5D}" destId="{48B35DB0-AFCE-4CF7-89AE-06F574A8BE1A}" srcOrd="0" destOrd="0" presId="urn:microsoft.com/office/officeart/2018/2/layout/IconCircleList"/>
    <dgm:cxn modelId="{C0137F7B-EC05-409C-9DDA-67A5B1877725}" type="presParOf" srcId="{48B35DB0-AFCE-4CF7-89AE-06F574A8BE1A}" destId="{B4D95DC2-9CE6-4267-821C-46CE21FD892B}" srcOrd="0" destOrd="0" presId="urn:microsoft.com/office/officeart/2018/2/layout/IconCircleList"/>
    <dgm:cxn modelId="{FE97A21E-EC70-4AAF-AB5A-BFCCDD2C645B}" type="presParOf" srcId="{48B35DB0-AFCE-4CF7-89AE-06F574A8BE1A}" destId="{A85CAD0A-EF75-4078-81C8-0CE9ADA293DA}" srcOrd="1" destOrd="0" presId="urn:microsoft.com/office/officeart/2018/2/layout/IconCircleList"/>
    <dgm:cxn modelId="{25DDE57E-223D-43DE-A2C5-9E89ADC21281}" type="presParOf" srcId="{48B35DB0-AFCE-4CF7-89AE-06F574A8BE1A}" destId="{98D75FA4-A77D-467E-A9E9-1B2665FA6488}" srcOrd="2" destOrd="0" presId="urn:microsoft.com/office/officeart/2018/2/layout/IconCircleList"/>
    <dgm:cxn modelId="{554B3ADC-71F8-4D54-9EEF-8677AF9CF1A6}" type="presParOf" srcId="{48B35DB0-AFCE-4CF7-89AE-06F574A8BE1A}" destId="{2B88A729-C7E9-4639-85FC-2FF9D9A48E69}" srcOrd="3" destOrd="0" presId="urn:microsoft.com/office/officeart/2018/2/layout/IconCircleList"/>
    <dgm:cxn modelId="{82E205AF-8D6E-40E1-A8B2-E1B305AF7638}" type="presParOf" srcId="{576769F2-2001-40F4-86FD-E181DF8AEC5D}" destId="{51A76DDF-9269-4767-87A7-7732E32782D2}" srcOrd="1" destOrd="0" presId="urn:microsoft.com/office/officeart/2018/2/layout/IconCircleList"/>
    <dgm:cxn modelId="{1B174E56-7CBE-4C49-9135-6C4CF6D62776}" type="presParOf" srcId="{576769F2-2001-40F4-86FD-E181DF8AEC5D}" destId="{079F1BA7-2FE3-40A2-99DB-25743AE9406D}" srcOrd="2" destOrd="0" presId="urn:microsoft.com/office/officeart/2018/2/layout/IconCircleList"/>
    <dgm:cxn modelId="{B13A65D2-C477-4E83-A464-B60DEFBA01C4}" type="presParOf" srcId="{079F1BA7-2FE3-40A2-99DB-25743AE9406D}" destId="{05B71F30-1316-422B-B356-EC7D06DC730B}" srcOrd="0" destOrd="0" presId="urn:microsoft.com/office/officeart/2018/2/layout/IconCircleList"/>
    <dgm:cxn modelId="{0BB84096-F952-4CF6-9CB1-0EA32E2B3A26}" type="presParOf" srcId="{079F1BA7-2FE3-40A2-99DB-25743AE9406D}" destId="{624EEBFF-28E9-46B8-82C3-E60C31639FE7}" srcOrd="1" destOrd="0" presId="urn:microsoft.com/office/officeart/2018/2/layout/IconCircleList"/>
    <dgm:cxn modelId="{26BD565E-6A9E-480F-B188-1579F5FD6995}" type="presParOf" srcId="{079F1BA7-2FE3-40A2-99DB-25743AE9406D}" destId="{AB97AC47-9A38-49BB-B12D-962DA214F564}" srcOrd="2" destOrd="0" presId="urn:microsoft.com/office/officeart/2018/2/layout/IconCircleList"/>
    <dgm:cxn modelId="{D7530C6D-5C91-4BF6-A094-3019E21F2211}" type="presParOf" srcId="{079F1BA7-2FE3-40A2-99DB-25743AE9406D}" destId="{EB570AE4-EAE5-4BFD-B036-11A61864E884}" srcOrd="3" destOrd="0" presId="urn:microsoft.com/office/officeart/2018/2/layout/IconCircleList"/>
    <dgm:cxn modelId="{82350549-29BC-4C32-ADE8-5C3E6679ED8E}" type="presParOf" srcId="{576769F2-2001-40F4-86FD-E181DF8AEC5D}" destId="{BBA8B1EF-E629-47B4-AA4B-D6491B05965B}" srcOrd="3" destOrd="0" presId="urn:microsoft.com/office/officeart/2018/2/layout/IconCircleList"/>
    <dgm:cxn modelId="{8BA0F041-60BC-42B0-AB09-EE0C1B497B4E}" type="presParOf" srcId="{576769F2-2001-40F4-86FD-E181DF8AEC5D}" destId="{997A403E-5EFF-43E3-B603-533DD962FF20}" srcOrd="4" destOrd="0" presId="urn:microsoft.com/office/officeart/2018/2/layout/IconCircleList"/>
    <dgm:cxn modelId="{81943D1E-A222-4FE8-8611-85E97400C2A8}" type="presParOf" srcId="{997A403E-5EFF-43E3-B603-533DD962FF20}" destId="{6D59AB34-FA7A-4004-833D-68249EB0A51B}" srcOrd="0" destOrd="0" presId="urn:microsoft.com/office/officeart/2018/2/layout/IconCircleList"/>
    <dgm:cxn modelId="{698EBC8B-59E4-4150-A15F-95D31BA64804}" type="presParOf" srcId="{997A403E-5EFF-43E3-B603-533DD962FF20}" destId="{40D80277-7B51-4E9D-9F86-38002D38009D}" srcOrd="1" destOrd="0" presId="urn:microsoft.com/office/officeart/2018/2/layout/IconCircleList"/>
    <dgm:cxn modelId="{7B86F30F-97D9-4438-8230-29776E206B3E}" type="presParOf" srcId="{997A403E-5EFF-43E3-B603-533DD962FF20}" destId="{7278E96D-0C9C-4028-95FF-30C98D39FB1D}" srcOrd="2" destOrd="0" presId="urn:microsoft.com/office/officeart/2018/2/layout/IconCircleList"/>
    <dgm:cxn modelId="{C613F0AF-287B-4D88-AF7F-B1DA8748DA5F}" type="presParOf" srcId="{997A403E-5EFF-43E3-B603-533DD962FF20}" destId="{A926CD75-3090-47D7-80C7-EEE0681A96D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3B492D-717D-497A-BA01-C9F65402BA4B}" type="doc">
      <dgm:prSet loTypeId="urn:microsoft.com/office/officeart/2018/2/layout/IconCircleList" loCatId="icon" qsTypeId="urn:microsoft.com/office/officeart/2005/8/quickstyle/simple3" qsCatId="simple" csTypeId="urn:microsoft.com/office/officeart/2005/8/colors/accent1_2" csCatId="accent1" phldr="1"/>
      <dgm:spPr/>
      <dgm:t>
        <a:bodyPr/>
        <a:lstStyle/>
        <a:p>
          <a:endParaRPr lang="en-US"/>
        </a:p>
      </dgm:t>
    </dgm:pt>
    <dgm:pt modelId="{F0E3D9A3-C9EA-4881-8FE9-5B6C801583B9}">
      <dgm:prSet custT="1"/>
      <dgm:spPr/>
      <dgm:t>
        <a:bodyPr/>
        <a:lstStyle/>
        <a:p>
          <a:pPr>
            <a:lnSpc>
              <a:spcPct val="100000"/>
            </a:lnSpc>
          </a:pPr>
          <a:r>
            <a:rPr lang="en-US" sz="2400" b="1" dirty="0">
              <a:solidFill>
                <a:schemeClr val="accent1"/>
              </a:solidFill>
              <a:latin typeface="Times New Roman" panose="02020603050405020304" pitchFamily="18" charset="0"/>
              <a:cs typeface="Times New Roman" panose="02020603050405020304" pitchFamily="18" charset="0"/>
            </a:rPr>
            <a:t>Instrumentation :</a:t>
          </a:r>
        </a:p>
        <a:p>
          <a:pPr>
            <a:lnSpc>
              <a:spcPct val="100000"/>
            </a:lnSpc>
          </a:pPr>
          <a:r>
            <a:rPr lang="en-US" sz="2400" dirty="0">
              <a:latin typeface="Times New Roman" panose="02020603050405020304" pitchFamily="18" charset="0"/>
              <a:cs typeface="Times New Roman" panose="02020603050405020304" pitchFamily="18" charset="0"/>
            </a:rPr>
            <a:t>Differences in test, observer, or scoring methods.</a:t>
          </a:r>
        </a:p>
      </dgm:t>
    </dgm:pt>
    <dgm:pt modelId="{E44F7AF1-D368-47AB-B51F-D0FEAB0DA3F0}" type="parTrans" cxnId="{024FC216-12C0-4560-A320-829F8CD0BC8F}">
      <dgm:prSet/>
      <dgm:spPr/>
      <dgm:t>
        <a:bodyPr/>
        <a:lstStyle/>
        <a:p>
          <a:endParaRPr lang="en-US"/>
        </a:p>
      </dgm:t>
    </dgm:pt>
    <dgm:pt modelId="{5FF24C5D-AB2A-4890-8FB6-D7A3F45B86EC}" type="sibTrans" cxnId="{024FC216-12C0-4560-A320-829F8CD0BC8F}">
      <dgm:prSet/>
      <dgm:spPr/>
      <dgm:t>
        <a:bodyPr/>
        <a:lstStyle/>
        <a:p>
          <a:pPr>
            <a:lnSpc>
              <a:spcPct val="100000"/>
            </a:lnSpc>
          </a:pPr>
          <a:endParaRPr lang="en-US"/>
        </a:p>
      </dgm:t>
    </dgm:pt>
    <dgm:pt modelId="{E1CCCBE2-00A6-45FE-8AA7-A92998711A29}">
      <dgm:prSet custT="1"/>
      <dgm:spPr/>
      <dgm:t>
        <a:bodyPr/>
        <a:lstStyle/>
        <a:p>
          <a:pPr>
            <a:lnSpc>
              <a:spcPct val="100000"/>
            </a:lnSpc>
          </a:pPr>
          <a:r>
            <a:rPr lang="en-US" sz="2400" b="1" dirty="0">
              <a:solidFill>
                <a:schemeClr val="accent1"/>
              </a:solidFill>
              <a:latin typeface="Times New Roman" panose="02020603050405020304" pitchFamily="18" charset="0"/>
              <a:cs typeface="Times New Roman" panose="02020603050405020304" pitchFamily="18" charset="0"/>
            </a:rPr>
            <a:t>Attrition:</a:t>
          </a:r>
        </a:p>
        <a:p>
          <a:pPr>
            <a:lnSpc>
              <a:spcPct val="100000"/>
            </a:lnSpc>
          </a:pPr>
          <a:r>
            <a:rPr lang="en-US" sz="2400" dirty="0">
              <a:latin typeface="Times New Roman" panose="02020603050405020304" pitchFamily="18" charset="0"/>
              <a:cs typeface="Times New Roman" panose="02020603050405020304" pitchFamily="18" charset="0"/>
            </a:rPr>
            <a:t>Loss of participants over time.</a:t>
          </a:r>
        </a:p>
      </dgm:t>
    </dgm:pt>
    <dgm:pt modelId="{CE2CD407-1FE3-48EB-8102-BD0FC8C84A6F}" type="parTrans" cxnId="{4AF6601D-71DF-4353-A305-0EDD07BBCC1B}">
      <dgm:prSet/>
      <dgm:spPr/>
      <dgm:t>
        <a:bodyPr/>
        <a:lstStyle/>
        <a:p>
          <a:endParaRPr lang="en-US"/>
        </a:p>
      </dgm:t>
    </dgm:pt>
    <dgm:pt modelId="{E2A1E929-1739-4E08-9F52-3657118448A9}" type="sibTrans" cxnId="{4AF6601D-71DF-4353-A305-0EDD07BBCC1B}">
      <dgm:prSet/>
      <dgm:spPr/>
      <dgm:t>
        <a:bodyPr/>
        <a:lstStyle/>
        <a:p>
          <a:pPr>
            <a:lnSpc>
              <a:spcPct val="100000"/>
            </a:lnSpc>
          </a:pPr>
          <a:endParaRPr lang="en-US"/>
        </a:p>
      </dgm:t>
    </dgm:pt>
    <dgm:pt modelId="{7C1BE205-BAA6-43AB-BC66-09C7C2561AE5}">
      <dgm:prSet custT="1"/>
      <dgm:spPr/>
      <dgm:t>
        <a:bodyPr/>
        <a:lstStyle/>
        <a:p>
          <a:pPr>
            <a:lnSpc>
              <a:spcPct val="100000"/>
            </a:lnSpc>
          </a:pPr>
          <a:r>
            <a:rPr lang="en-US" sz="2400" b="1" dirty="0">
              <a:solidFill>
                <a:schemeClr val="accent1"/>
              </a:solidFill>
              <a:latin typeface="Times New Roman" panose="02020603050405020304" pitchFamily="18" charset="0"/>
              <a:cs typeface="Times New Roman" panose="02020603050405020304" pitchFamily="18" charset="0"/>
            </a:rPr>
            <a:t>Bias: </a:t>
          </a:r>
        </a:p>
        <a:p>
          <a:pPr>
            <a:lnSpc>
              <a:spcPct val="100000"/>
            </a:lnSpc>
          </a:pPr>
          <a:r>
            <a:rPr lang="en-US" sz="2400" dirty="0">
              <a:latin typeface="Times New Roman" panose="02020603050405020304" pitchFamily="18" charset="0"/>
              <a:cs typeface="Times New Roman" panose="02020603050405020304" pitchFamily="18" charset="0"/>
            </a:rPr>
            <a:t>Refers to systematic errors or influences that distort the study results.</a:t>
          </a:r>
        </a:p>
      </dgm:t>
    </dgm:pt>
    <dgm:pt modelId="{F00F73CE-30AB-4F37-A6E7-0DC03A4C9ACD}" type="parTrans" cxnId="{31374B3E-DD37-4CFE-9818-6E6A62AC7A09}">
      <dgm:prSet/>
      <dgm:spPr/>
      <dgm:t>
        <a:bodyPr/>
        <a:lstStyle/>
        <a:p>
          <a:endParaRPr lang="en-US"/>
        </a:p>
      </dgm:t>
    </dgm:pt>
    <dgm:pt modelId="{B9369E16-A0C2-449B-A4E5-0C95D6DF546F}" type="sibTrans" cxnId="{31374B3E-DD37-4CFE-9818-6E6A62AC7A09}">
      <dgm:prSet/>
      <dgm:spPr/>
      <dgm:t>
        <a:bodyPr/>
        <a:lstStyle/>
        <a:p>
          <a:pPr>
            <a:lnSpc>
              <a:spcPct val="100000"/>
            </a:lnSpc>
          </a:pPr>
          <a:endParaRPr lang="en-US"/>
        </a:p>
      </dgm:t>
    </dgm:pt>
    <dgm:pt modelId="{5F21BACA-1BFE-4441-835C-8DFFB60FC918}">
      <dgm:prSet custT="1"/>
      <dgm:spPr/>
      <dgm:t>
        <a:bodyPr/>
        <a:lstStyle/>
        <a:p>
          <a:pPr>
            <a:lnSpc>
              <a:spcPct val="100000"/>
            </a:lnSpc>
          </a:pPr>
          <a:r>
            <a:rPr lang="en-US" sz="2400" b="1" dirty="0">
              <a:solidFill>
                <a:schemeClr val="accent1"/>
              </a:solidFill>
              <a:latin typeface="Times New Roman" panose="02020603050405020304" pitchFamily="18" charset="0"/>
              <a:cs typeface="Times New Roman" panose="02020603050405020304" pitchFamily="18" charset="0"/>
            </a:rPr>
            <a:t>Selection effects: </a:t>
          </a:r>
        </a:p>
        <a:p>
          <a:pPr>
            <a:lnSpc>
              <a:spcPct val="100000"/>
            </a:lnSpc>
          </a:pPr>
          <a:r>
            <a:rPr lang="en-US" sz="2400" dirty="0">
              <a:latin typeface="Times New Roman" panose="02020603050405020304" pitchFamily="18" charset="0"/>
              <a:cs typeface="Times New Roman" panose="02020603050405020304" pitchFamily="18" charset="0"/>
            </a:rPr>
            <a:t>systematic differences between or among the groups compared in a study</a:t>
          </a:r>
        </a:p>
      </dgm:t>
    </dgm:pt>
    <dgm:pt modelId="{6425D446-A1C3-400E-92ED-E6393B2F3AB2}" type="parTrans" cxnId="{A8B5742B-2867-4932-B24E-93EA8DCF1873}">
      <dgm:prSet/>
      <dgm:spPr/>
      <dgm:t>
        <a:bodyPr/>
        <a:lstStyle/>
        <a:p>
          <a:endParaRPr lang="en-US"/>
        </a:p>
      </dgm:t>
    </dgm:pt>
    <dgm:pt modelId="{1845B528-4331-44F2-80B2-7977F72D6484}" type="sibTrans" cxnId="{A8B5742B-2867-4932-B24E-93EA8DCF1873}">
      <dgm:prSet/>
      <dgm:spPr/>
      <dgm:t>
        <a:bodyPr/>
        <a:lstStyle/>
        <a:p>
          <a:endParaRPr lang="en-US"/>
        </a:p>
      </dgm:t>
    </dgm:pt>
    <dgm:pt modelId="{FD8EFD72-B118-4723-B0B6-0BAD57347E7F}" type="pres">
      <dgm:prSet presAssocID="{763B492D-717D-497A-BA01-C9F65402BA4B}" presName="root" presStyleCnt="0">
        <dgm:presLayoutVars>
          <dgm:dir/>
          <dgm:resizeHandles val="exact"/>
        </dgm:presLayoutVars>
      </dgm:prSet>
      <dgm:spPr/>
    </dgm:pt>
    <dgm:pt modelId="{576769F2-2001-40F4-86FD-E181DF8AEC5D}" type="pres">
      <dgm:prSet presAssocID="{763B492D-717D-497A-BA01-C9F65402BA4B}" presName="container" presStyleCnt="0">
        <dgm:presLayoutVars>
          <dgm:dir/>
          <dgm:resizeHandles val="exact"/>
        </dgm:presLayoutVars>
      </dgm:prSet>
      <dgm:spPr/>
    </dgm:pt>
    <dgm:pt modelId="{48B35DB0-AFCE-4CF7-89AE-06F574A8BE1A}" type="pres">
      <dgm:prSet presAssocID="{F0E3D9A3-C9EA-4881-8FE9-5B6C801583B9}" presName="compNode" presStyleCnt="0"/>
      <dgm:spPr/>
    </dgm:pt>
    <dgm:pt modelId="{B4D95DC2-9CE6-4267-821C-46CE21FD892B}" type="pres">
      <dgm:prSet presAssocID="{F0E3D9A3-C9EA-4881-8FE9-5B6C801583B9}" presName="iconBgRect" presStyleLbl="bgShp" presStyleIdx="0" presStyleCnt="4"/>
      <dgm:spPr/>
    </dgm:pt>
    <dgm:pt modelId="{A85CAD0A-EF75-4078-81C8-0CE9ADA293DA}" type="pres">
      <dgm:prSet presAssocID="{F0E3D9A3-C9EA-4881-8FE9-5B6C801583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st tubes"/>
        </a:ext>
      </dgm:extLst>
    </dgm:pt>
    <dgm:pt modelId="{98D75FA4-A77D-467E-A9E9-1B2665FA6488}" type="pres">
      <dgm:prSet presAssocID="{F0E3D9A3-C9EA-4881-8FE9-5B6C801583B9}" presName="spaceRect" presStyleCnt="0"/>
      <dgm:spPr/>
    </dgm:pt>
    <dgm:pt modelId="{2B88A729-C7E9-4639-85FC-2FF9D9A48E69}" type="pres">
      <dgm:prSet presAssocID="{F0E3D9A3-C9EA-4881-8FE9-5B6C801583B9}" presName="textRect" presStyleLbl="revTx" presStyleIdx="0" presStyleCnt="4">
        <dgm:presLayoutVars>
          <dgm:chMax val="1"/>
          <dgm:chPref val="1"/>
        </dgm:presLayoutVars>
      </dgm:prSet>
      <dgm:spPr/>
    </dgm:pt>
    <dgm:pt modelId="{51A76DDF-9269-4767-87A7-7732E32782D2}" type="pres">
      <dgm:prSet presAssocID="{5FF24C5D-AB2A-4890-8FB6-D7A3F45B86EC}" presName="sibTrans" presStyleLbl="sibTrans2D1" presStyleIdx="0" presStyleCnt="0"/>
      <dgm:spPr/>
    </dgm:pt>
    <dgm:pt modelId="{927FE34D-61CF-4B16-89D9-843E29096EA5}" type="pres">
      <dgm:prSet presAssocID="{E1CCCBE2-00A6-45FE-8AA7-A92998711A29}" presName="compNode" presStyleCnt="0"/>
      <dgm:spPr/>
    </dgm:pt>
    <dgm:pt modelId="{0ABAD826-9D87-4D75-AD3D-C0E9D61B7426}" type="pres">
      <dgm:prSet presAssocID="{E1CCCBE2-00A6-45FE-8AA7-A92998711A29}" presName="iconBgRect" presStyleLbl="bgShp" presStyleIdx="1" presStyleCnt="4"/>
      <dgm:spPr/>
    </dgm:pt>
    <dgm:pt modelId="{C17615B9-812B-4FC0-AFCB-047D84943310}" type="pres">
      <dgm:prSet presAssocID="{E1CCCBE2-00A6-45FE-8AA7-A92998711A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تحميل"/>
        </a:ext>
      </dgm:extLst>
    </dgm:pt>
    <dgm:pt modelId="{482FD4F6-FEED-497D-A86D-CE6A7D00735F}" type="pres">
      <dgm:prSet presAssocID="{E1CCCBE2-00A6-45FE-8AA7-A92998711A29}" presName="spaceRect" presStyleCnt="0"/>
      <dgm:spPr/>
    </dgm:pt>
    <dgm:pt modelId="{90E17B22-8D3E-47A4-A45A-70D744A84356}" type="pres">
      <dgm:prSet presAssocID="{E1CCCBE2-00A6-45FE-8AA7-A92998711A29}" presName="textRect" presStyleLbl="revTx" presStyleIdx="1" presStyleCnt="4">
        <dgm:presLayoutVars>
          <dgm:chMax val="1"/>
          <dgm:chPref val="1"/>
        </dgm:presLayoutVars>
      </dgm:prSet>
      <dgm:spPr/>
    </dgm:pt>
    <dgm:pt modelId="{F8DDA5CB-9449-4091-8A39-851FDC10D033}" type="pres">
      <dgm:prSet presAssocID="{E2A1E929-1739-4E08-9F52-3657118448A9}" presName="sibTrans" presStyleLbl="sibTrans2D1" presStyleIdx="0" presStyleCnt="0"/>
      <dgm:spPr/>
    </dgm:pt>
    <dgm:pt modelId="{079F1BA7-2FE3-40A2-99DB-25743AE9406D}" type="pres">
      <dgm:prSet presAssocID="{7C1BE205-BAA6-43AB-BC66-09C7C2561AE5}" presName="compNode" presStyleCnt="0"/>
      <dgm:spPr/>
    </dgm:pt>
    <dgm:pt modelId="{05B71F30-1316-422B-B356-EC7D06DC730B}" type="pres">
      <dgm:prSet presAssocID="{7C1BE205-BAA6-43AB-BC66-09C7C2561AE5}" presName="iconBgRect" presStyleLbl="bgShp" presStyleIdx="2" presStyleCnt="4"/>
      <dgm:spPr/>
    </dgm:pt>
    <dgm:pt modelId="{624EEBFF-28E9-46B8-82C3-E60C31639FE7}" type="pres">
      <dgm:prSet presAssocID="{7C1BE205-BAA6-43AB-BC66-09C7C2561A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AB97AC47-9A38-49BB-B12D-962DA214F564}" type="pres">
      <dgm:prSet presAssocID="{7C1BE205-BAA6-43AB-BC66-09C7C2561AE5}" presName="spaceRect" presStyleCnt="0"/>
      <dgm:spPr/>
    </dgm:pt>
    <dgm:pt modelId="{EB570AE4-EAE5-4BFD-B036-11A61864E884}" type="pres">
      <dgm:prSet presAssocID="{7C1BE205-BAA6-43AB-BC66-09C7C2561AE5}" presName="textRect" presStyleLbl="revTx" presStyleIdx="2" presStyleCnt="4">
        <dgm:presLayoutVars>
          <dgm:chMax val="1"/>
          <dgm:chPref val="1"/>
        </dgm:presLayoutVars>
      </dgm:prSet>
      <dgm:spPr/>
    </dgm:pt>
    <dgm:pt modelId="{BBA8B1EF-E629-47B4-AA4B-D6491B05965B}" type="pres">
      <dgm:prSet presAssocID="{B9369E16-A0C2-449B-A4E5-0C95D6DF546F}" presName="sibTrans" presStyleLbl="sibTrans2D1" presStyleIdx="0" presStyleCnt="0"/>
      <dgm:spPr/>
    </dgm:pt>
    <dgm:pt modelId="{997A403E-5EFF-43E3-B603-533DD962FF20}" type="pres">
      <dgm:prSet presAssocID="{5F21BACA-1BFE-4441-835C-8DFFB60FC918}" presName="compNode" presStyleCnt="0"/>
      <dgm:spPr/>
    </dgm:pt>
    <dgm:pt modelId="{6D59AB34-FA7A-4004-833D-68249EB0A51B}" type="pres">
      <dgm:prSet presAssocID="{5F21BACA-1BFE-4441-835C-8DFFB60FC918}" presName="iconBgRect" presStyleLbl="bgShp" presStyleIdx="3" presStyleCnt="4"/>
      <dgm:spPr/>
    </dgm:pt>
    <dgm:pt modelId="{40D80277-7B51-4E9D-9F86-38002D38009D}" type="pres">
      <dgm:prSet presAssocID="{5F21BACA-1BFE-4441-835C-8DFFB60FC91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المجموعة"/>
        </a:ext>
      </dgm:extLst>
    </dgm:pt>
    <dgm:pt modelId="{7278E96D-0C9C-4028-95FF-30C98D39FB1D}" type="pres">
      <dgm:prSet presAssocID="{5F21BACA-1BFE-4441-835C-8DFFB60FC918}" presName="spaceRect" presStyleCnt="0"/>
      <dgm:spPr/>
    </dgm:pt>
    <dgm:pt modelId="{A926CD75-3090-47D7-80C7-EEE0681A96DE}" type="pres">
      <dgm:prSet presAssocID="{5F21BACA-1BFE-4441-835C-8DFFB60FC918}" presName="textRect" presStyleLbl="revTx" presStyleIdx="3" presStyleCnt="4">
        <dgm:presLayoutVars>
          <dgm:chMax val="1"/>
          <dgm:chPref val="1"/>
        </dgm:presLayoutVars>
      </dgm:prSet>
      <dgm:spPr/>
    </dgm:pt>
  </dgm:ptLst>
  <dgm:cxnLst>
    <dgm:cxn modelId="{024FC216-12C0-4560-A320-829F8CD0BC8F}" srcId="{763B492D-717D-497A-BA01-C9F65402BA4B}" destId="{F0E3D9A3-C9EA-4881-8FE9-5B6C801583B9}" srcOrd="0" destOrd="0" parTransId="{E44F7AF1-D368-47AB-B51F-D0FEAB0DA3F0}" sibTransId="{5FF24C5D-AB2A-4890-8FB6-D7A3F45B86EC}"/>
    <dgm:cxn modelId="{4AF6601D-71DF-4353-A305-0EDD07BBCC1B}" srcId="{763B492D-717D-497A-BA01-C9F65402BA4B}" destId="{E1CCCBE2-00A6-45FE-8AA7-A92998711A29}" srcOrd="1" destOrd="0" parTransId="{CE2CD407-1FE3-48EB-8102-BD0FC8C84A6F}" sibTransId="{E2A1E929-1739-4E08-9F52-3657118448A9}"/>
    <dgm:cxn modelId="{A8B5742B-2867-4932-B24E-93EA8DCF1873}" srcId="{763B492D-717D-497A-BA01-C9F65402BA4B}" destId="{5F21BACA-1BFE-4441-835C-8DFFB60FC918}" srcOrd="3" destOrd="0" parTransId="{6425D446-A1C3-400E-92ED-E6393B2F3AB2}" sibTransId="{1845B528-4331-44F2-80B2-7977F72D6484}"/>
    <dgm:cxn modelId="{31374B3E-DD37-4CFE-9818-6E6A62AC7A09}" srcId="{763B492D-717D-497A-BA01-C9F65402BA4B}" destId="{7C1BE205-BAA6-43AB-BC66-09C7C2561AE5}" srcOrd="2" destOrd="0" parTransId="{F00F73CE-30AB-4F37-A6E7-0DC03A4C9ACD}" sibTransId="{B9369E16-A0C2-449B-A4E5-0C95D6DF546F}"/>
    <dgm:cxn modelId="{F69D3A50-A7C4-4BD2-AAB1-26378FFAEB11}" type="presOf" srcId="{5FF24C5D-AB2A-4890-8FB6-D7A3F45B86EC}" destId="{51A76DDF-9269-4767-87A7-7732E32782D2}" srcOrd="0" destOrd="0" presId="urn:microsoft.com/office/officeart/2018/2/layout/IconCircleList"/>
    <dgm:cxn modelId="{43BB5477-ED17-4ACC-8C53-457E86BC93FD}" type="presOf" srcId="{B9369E16-A0C2-449B-A4E5-0C95D6DF546F}" destId="{BBA8B1EF-E629-47B4-AA4B-D6491B05965B}" srcOrd="0" destOrd="0" presId="urn:microsoft.com/office/officeart/2018/2/layout/IconCircleList"/>
    <dgm:cxn modelId="{37DB007A-82D7-4A76-827E-A8017D1E8438}" type="presOf" srcId="{E1CCCBE2-00A6-45FE-8AA7-A92998711A29}" destId="{90E17B22-8D3E-47A4-A45A-70D744A84356}" srcOrd="0" destOrd="0" presId="urn:microsoft.com/office/officeart/2018/2/layout/IconCircleList"/>
    <dgm:cxn modelId="{1C083784-458D-42D2-AE62-1A5990910F7A}" type="presOf" srcId="{763B492D-717D-497A-BA01-C9F65402BA4B}" destId="{FD8EFD72-B118-4723-B0B6-0BAD57347E7F}" srcOrd="0" destOrd="0" presId="urn:microsoft.com/office/officeart/2018/2/layout/IconCircleList"/>
    <dgm:cxn modelId="{7C9D0EB1-84EF-423B-9137-4C7D944B2374}" type="presOf" srcId="{5F21BACA-1BFE-4441-835C-8DFFB60FC918}" destId="{A926CD75-3090-47D7-80C7-EEE0681A96DE}" srcOrd="0" destOrd="0" presId="urn:microsoft.com/office/officeart/2018/2/layout/IconCircleList"/>
    <dgm:cxn modelId="{257F90B1-4FB0-422B-8CBD-E13A053FBCEC}" type="presOf" srcId="{E2A1E929-1739-4E08-9F52-3657118448A9}" destId="{F8DDA5CB-9449-4091-8A39-851FDC10D033}" srcOrd="0" destOrd="0" presId="urn:microsoft.com/office/officeart/2018/2/layout/IconCircleList"/>
    <dgm:cxn modelId="{0A7F7BCF-B1E0-4BE3-9C97-FCE47B4B23C8}" type="presOf" srcId="{7C1BE205-BAA6-43AB-BC66-09C7C2561AE5}" destId="{EB570AE4-EAE5-4BFD-B036-11A61864E884}" srcOrd="0" destOrd="0" presId="urn:microsoft.com/office/officeart/2018/2/layout/IconCircleList"/>
    <dgm:cxn modelId="{DFE79DE9-0294-477E-96F6-37EB6D209E86}" type="presOf" srcId="{F0E3D9A3-C9EA-4881-8FE9-5B6C801583B9}" destId="{2B88A729-C7E9-4639-85FC-2FF9D9A48E69}" srcOrd="0" destOrd="0" presId="urn:microsoft.com/office/officeart/2018/2/layout/IconCircleList"/>
    <dgm:cxn modelId="{71F0AE27-4F24-4727-A90B-50E1B3C4B442}" type="presParOf" srcId="{FD8EFD72-B118-4723-B0B6-0BAD57347E7F}" destId="{576769F2-2001-40F4-86FD-E181DF8AEC5D}" srcOrd="0" destOrd="0" presId="urn:microsoft.com/office/officeart/2018/2/layout/IconCircleList"/>
    <dgm:cxn modelId="{AA8827F7-F7EE-43A3-83F8-CE9E9E6B29E4}" type="presParOf" srcId="{576769F2-2001-40F4-86FD-E181DF8AEC5D}" destId="{48B35DB0-AFCE-4CF7-89AE-06F574A8BE1A}" srcOrd="0" destOrd="0" presId="urn:microsoft.com/office/officeart/2018/2/layout/IconCircleList"/>
    <dgm:cxn modelId="{C0137F7B-EC05-409C-9DDA-67A5B1877725}" type="presParOf" srcId="{48B35DB0-AFCE-4CF7-89AE-06F574A8BE1A}" destId="{B4D95DC2-9CE6-4267-821C-46CE21FD892B}" srcOrd="0" destOrd="0" presId="urn:microsoft.com/office/officeart/2018/2/layout/IconCircleList"/>
    <dgm:cxn modelId="{FE97A21E-EC70-4AAF-AB5A-BFCCDD2C645B}" type="presParOf" srcId="{48B35DB0-AFCE-4CF7-89AE-06F574A8BE1A}" destId="{A85CAD0A-EF75-4078-81C8-0CE9ADA293DA}" srcOrd="1" destOrd="0" presId="urn:microsoft.com/office/officeart/2018/2/layout/IconCircleList"/>
    <dgm:cxn modelId="{25DDE57E-223D-43DE-A2C5-9E89ADC21281}" type="presParOf" srcId="{48B35DB0-AFCE-4CF7-89AE-06F574A8BE1A}" destId="{98D75FA4-A77D-467E-A9E9-1B2665FA6488}" srcOrd="2" destOrd="0" presId="urn:microsoft.com/office/officeart/2018/2/layout/IconCircleList"/>
    <dgm:cxn modelId="{554B3ADC-71F8-4D54-9EEF-8677AF9CF1A6}" type="presParOf" srcId="{48B35DB0-AFCE-4CF7-89AE-06F574A8BE1A}" destId="{2B88A729-C7E9-4639-85FC-2FF9D9A48E69}" srcOrd="3" destOrd="0" presId="urn:microsoft.com/office/officeart/2018/2/layout/IconCircleList"/>
    <dgm:cxn modelId="{82E205AF-8D6E-40E1-A8B2-E1B305AF7638}" type="presParOf" srcId="{576769F2-2001-40F4-86FD-E181DF8AEC5D}" destId="{51A76DDF-9269-4767-87A7-7732E32782D2}" srcOrd="1" destOrd="0" presId="urn:microsoft.com/office/officeart/2018/2/layout/IconCircleList"/>
    <dgm:cxn modelId="{129E8B67-9D86-4411-977A-E8A94321B633}" type="presParOf" srcId="{576769F2-2001-40F4-86FD-E181DF8AEC5D}" destId="{927FE34D-61CF-4B16-89D9-843E29096EA5}" srcOrd="2" destOrd="0" presId="urn:microsoft.com/office/officeart/2018/2/layout/IconCircleList"/>
    <dgm:cxn modelId="{4C0F8523-A977-4E4B-9603-94EBA37C00BA}" type="presParOf" srcId="{927FE34D-61CF-4B16-89D9-843E29096EA5}" destId="{0ABAD826-9D87-4D75-AD3D-C0E9D61B7426}" srcOrd="0" destOrd="0" presId="urn:microsoft.com/office/officeart/2018/2/layout/IconCircleList"/>
    <dgm:cxn modelId="{E69FBEBD-3D1F-44F8-9D27-878236E6D60E}" type="presParOf" srcId="{927FE34D-61CF-4B16-89D9-843E29096EA5}" destId="{C17615B9-812B-4FC0-AFCB-047D84943310}" srcOrd="1" destOrd="0" presId="urn:microsoft.com/office/officeart/2018/2/layout/IconCircleList"/>
    <dgm:cxn modelId="{99CC192E-FA92-403E-89CE-E1B954E58A4A}" type="presParOf" srcId="{927FE34D-61CF-4B16-89D9-843E29096EA5}" destId="{482FD4F6-FEED-497D-A86D-CE6A7D00735F}" srcOrd="2" destOrd="0" presId="urn:microsoft.com/office/officeart/2018/2/layout/IconCircleList"/>
    <dgm:cxn modelId="{1039F8FA-44A6-4F8C-AEE5-04085F8120FF}" type="presParOf" srcId="{927FE34D-61CF-4B16-89D9-843E29096EA5}" destId="{90E17B22-8D3E-47A4-A45A-70D744A84356}" srcOrd="3" destOrd="0" presId="urn:microsoft.com/office/officeart/2018/2/layout/IconCircleList"/>
    <dgm:cxn modelId="{67EA6133-86A4-464C-A38D-4A5F45D313BE}" type="presParOf" srcId="{576769F2-2001-40F4-86FD-E181DF8AEC5D}" destId="{F8DDA5CB-9449-4091-8A39-851FDC10D033}" srcOrd="3" destOrd="0" presId="urn:microsoft.com/office/officeart/2018/2/layout/IconCircleList"/>
    <dgm:cxn modelId="{1B174E56-7CBE-4C49-9135-6C4CF6D62776}" type="presParOf" srcId="{576769F2-2001-40F4-86FD-E181DF8AEC5D}" destId="{079F1BA7-2FE3-40A2-99DB-25743AE9406D}" srcOrd="4" destOrd="0" presId="urn:microsoft.com/office/officeart/2018/2/layout/IconCircleList"/>
    <dgm:cxn modelId="{B13A65D2-C477-4E83-A464-B60DEFBA01C4}" type="presParOf" srcId="{079F1BA7-2FE3-40A2-99DB-25743AE9406D}" destId="{05B71F30-1316-422B-B356-EC7D06DC730B}" srcOrd="0" destOrd="0" presId="urn:microsoft.com/office/officeart/2018/2/layout/IconCircleList"/>
    <dgm:cxn modelId="{0BB84096-F952-4CF6-9CB1-0EA32E2B3A26}" type="presParOf" srcId="{079F1BA7-2FE3-40A2-99DB-25743AE9406D}" destId="{624EEBFF-28E9-46B8-82C3-E60C31639FE7}" srcOrd="1" destOrd="0" presId="urn:microsoft.com/office/officeart/2018/2/layout/IconCircleList"/>
    <dgm:cxn modelId="{26BD565E-6A9E-480F-B188-1579F5FD6995}" type="presParOf" srcId="{079F1BA7-2FE3-40A2-99DB-25743AE9406D}" destId="{AB97AC47-9A38-49BB-B12D-962DA214F564}" srcOrd="2" destOrd="0" presId="urn:microsoft.com/office/officeart/2018/2/layout/IconCircleList"/>
    <dgm:cxn modelId="{D7530C6D-5C91-4BF6-A094-3019E21F2211}" type="presParOf" srcId="{079F1BA7-2FE3-40A2-99DB-25743AE9406D}" destId="{EB570AE4-EAE5-4BFD-B036-11A61864E884}" srcOrd="3" destOrd="0" presId="urn:microsoft.com/office/officeart/2018/2/layout/IconCircleList"/>
    <dgm:cxn modelId="{82350549-29BC-4C32-ADE8-5C3E6679ED8E}" type="presParOf" srcId="{576769F2-2001-40F4-86FD-E181DF8AEC5D}" destId="{BBA8B1EF-E629-47B4-AA4B-D6491B05965B}" srcOrd="5" destOrd="0" presId="urn:microsoft.com/office/officeart/2018/2/layout/IconCircleList"/>
    <dgm:cxn modelId="{8BA0F041-60BC-42B0-AB09-EE0C1B497B4E}" type="presParOf" srcId="{576769F2-2001-40F4-86FD-E181DF8AEC5D}" destId="{997A403E-5EFF-43E3-B603-533DD962FF20}" srcOrd="6" destOrd="0" presId="urn:microsoft.com/office/officeart/2018/2/layout/IconCircleList"/>
    <dgm:cxn modelId="{81943D1E-A222-4FE8-8611-85E97400C2A8}" type="presParOf" srcId="{997A403E-5EFF-43E3-B603-533DD962FF20}" destId="{6D59AB34-FA7A-4004-833D-68249EB0A51B}" srcOrd="0" destOrd="0" presId="urn:microsoft.com/office/officeart/2018/2/layout/IconCircleList"/>
    <dgm:cxn modelId="{698EBC8B-59E4-4150-A15F-95D31BA64804}" type="presParOf" srcId="{997A403E-5EFF-43E3-B603-533DD962FF20}" destId="{40D80277-7B51-4E9D-9F86-38002D38009D}" srcOrd="1" destOrd="0" presId="urn:microsoft.com/office/officeart/2018/2/layout/IconCircleList"/>
    <dgm:cxn modelId="{7B86F30F-97D9-4438-8230-29776E206B3E}" type="presParOf" srcId="{997A403E-5EFF-43E3-B603-533DD962FF20}" destId="{7278E96D-0C9C-4028-95FF-30C98D39FB1D}" srcOrd="2" destOrd="0" presId="urn:microsoft.com/office/officeart/2018/2/layout/IconCircleList"/>
    <dgm:cxn modelId="{C613F0AF-287B-4D88-AF7F-B1DA8748DA5F}" type="presParOf" srcId="{997A403E-5EFF-43E3-B603-533DD962FF20}" destId="{A926CD75-3090-47D7-80C7-EEE0681A96D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1AD27E-A9BE-4422-BD78-C68F38175B40}" type="doc">
      <dgm:prSet loTypeId="urn:microsoft.com/office/officeart/2005/8/layout/process5" loCatId="process" qsTypeId="urn:microsoft.com/office/officeart/2005/8/quickstyle/simple1" qsCatId="simple" csTypeId="urn:microsoft.com/office/officeart/2005/8/colors/accent5_2" csCatId="accent5" phldr="1"/>
      <dgm:spPr/>
      <dgm:t>
        <a:bodyPr/>
        <a:lstStyle/>
        <a:p>
          <a:endParaRPr lang="en-US"/>
        </a:p>
      </dgm:t>
    </dgm:pt>
    <dgm:pt modelId="{B9E6A0B8-7C11-4FB7-B472-EBF456D20039}">
      <dgm:prSet phldrT="[Text]"/>
      <dgm:spPr/>
      <dgm:t>
        <a:bodyPr/>
        <a:lstStyle/>
        <a:p>
          <a:r>
            <a:rPr lang="en-US" dirty="0"/>
            <a:t>Select the sample</a:t>
          </a:r>
        </a:p>
      </dgm:t>
    </dgm:pt>
    <dgm:pt modelId="{19DE0515-8AB6-4989-AE76-C64596ABFE6C}" type="parTrans" cxnId="{1E1E3F97-EE9D-4A61-AEA8-6FC4C04A073B}">
      <dgm:prSet/>
      <dgm:spPr/>
      <dgm:t>
        <a:bodyPr/>
        <a:lstStyle/>
        <a:p>
          <a:endParaRPr lang="en-US"/>
        </a:p>
      </dgm:t>
    </dgm:pt>
    <dgm:pt modelId="{B9A82F08-B0E0-4DDB-ACC4-8926A7F399D9}" type="sibTrans" cxnId="{1E1E3F97-EE9D-4A61-AEA8-6FC4C04A073B}">
      <dgm:prSet/>
      <dgm:spPr/>
      <dgm:t>
        <a:bodyPr/>
        <a:lstStyle/>
        <a:p>
          <a:endParaRPr lang="en-US"/>
        </a:p>
      </dgm:t>
    </dgm:pt>
    <dgm:pt modelId="{1182BBC3-F07F-4FFC-99D7-180F14284827}">
      <dgm:prSet phldrT="[Text]"/>
      <dgm:spPr/>
      <dgm:t>
        <a:bodyPr/>
        <a:lstStyle/>
        <a:p>
          <a:r>
            <a:rPr lang="en-US" dirty="0"/>
            <a:t>Administer test </a:t>
          </a:r>
        </a:p>
      </dgm:t>
    </dgm:pt>
    <dgm:pt modelId="{AF2BD8F8-5139-4AEE-B2E0-5A6D09F511A6}" type="parTrans" cxnId="{A84303B7-82B7-4C4D-9E3F-A803EBDE399A}">
      <dgm:prSet/>
      <dgm:spPr/>
      <dgm:t>
        <a:bodyPr/>
        <a:lstStyle/>
        <a:p>
          <a:endParaRPr lang="en-US"/>
        </a:p>
      </dgm:t>
    </dgm:pt>
    <dgm:pt modelId="{79D5CBDF-F7D3-4735-BE5E-754C68AAADD2}" type="sibTrans" cxnId="{A84303B7-82B7-4C4D-9E3F-A803EBDE399A}">
      <dgm:prSet/>
      <dgm:spPr/>
      <dgm:t>
        <a:bodyPr/>
        <a:lstStyle/>
        <a:p>
          <a:endParaRPr lang="en-US"/>
        </a:p>
      </dgm:t>
    </dgm:pt>
    <dgm:pt modelId="{BE530571-8BA8-4C22-A78F-C28D53AFE720}">
      <dgm:prSet phldrT="[Text]"/>
      <dgm:spPr/>
      <dgm:t>
        <a:bodyPr/>
        <a:lstStyle/>
        <a:p>
          <a:r>
            <a:rPr lang="en-US" dirty="0"/>
            <a:t>Time interval </a:t>
          </a:r>
        </a:p>
      </dgm:t>
    </dgm:pt>
    <dgm:pt modelId="{A001BB55-1C1E-482D-A440-E969A1742E94}" type="parTrans" cxnId="{79314460-B05C-417E-A7DE-29BE42AB6AB2}">
      <dgm:prSet/>
      <dgm:spPr/>
      <dgm:t>
        <a:bodyPr/>
        <a:lstStyle/>
        <a:p>
          <a:endParaRPr lang="en-US"/>
        </a:p>
      </dgm:t>
    </dgm:pt>
    <dgm:pt modelId="{FB3E06C1-3460-4CEF-AE00-6663ACB38B91}" type="sibTrans" cxnId="{79314460-B05C-417E-A7DE-29BE42AB6AB2}">
      <dgm:prSet/>
      <dgm:spPr/>
      <dgm:t>
        <a:bodyPr/>
        <a:lstStyle/>
        <a:p>
          <a:endParaRPr lang="en-US"/>
        </a:p>
      </dgm:t>
    </dgm:pt>
    <dgm:pt modelId="{06161DCB-63C3-47B1-9BAE-BE37907D88AD}">
      <dgm:prSet phldrT="[Text]"/>
      <dgm:spPr/>
      <dgm:t>
        <a:bodyPr/>
        <a:lstStyle/>
        <a:p>
          <a:r>
            <a:rPr lang="en-US" dirty="0"/>
            <a:t>Re administer </a:t>
          </a:r>
        </a:p>
        <a:p>
          <a:r>
            <a:rPr lang="en-US" dirty="0"/>
            <a:t>Test </a:t>
          </a:r>
        </a:p>
      </dgm:t>
    </dgm:pt>
    <dgm:pt modelId="{80C16E33-5CED-4650-B5F5-FC7A119CAE60}" type="parTrans" cxnId="{87839EBC-3086-4162-B964-A6F562C61FD2}">
      <dgm:prSet/>
      <dgm:spPr/>
      <dgm:t>
        <a:bodyPr/>
        <a:lstStyle/>
        <a:p>
          <a:endParaRPr lang="en-US"/>
        </a:p>
      </dgm:t>
    </dgm:pt>
    <dgm:pt modelId="{97C20EF9-9C48-4BD2-B56F-29ADF4B8651A}" type="sibTrans" cxnId="{87839EBC-3086-4162-B964-A6F562C61FD2}">
      <dgm:prSet/>
      <dgm:spPr/>
      <dgm:t>
        <a:bodyPr/>
        <a:lstStyle/>
        <a:p>
          <a:endParaRPr lang="en-US"/>
        </a:p>
      </dgm:t>
    </dgm:pt>
    <dgm:pt modelId="{B697C470-E4D2-4060-88B5-BA8C34FC3000}">
      <dgm:prSet phldrT="[Text]"/>
      <dgm:spPr/>
      <dgm:t>
        <a:bodyPr/>
        <a:lstStyle/>
        <a:p>
          <a:r>
            <a:rPr lang="en-US" dirty="0"/>
            <a:t>Collect the result </a:t>
          </a:r>
        </a:p>
      </dgm:t>
    </dgm:pt>
    <dgm:pt modelId="{E5975F5A-1588-472D-8F06-5523447F4BB8}" type="parTrans" cxnId="{BAE3A95A-0962-4106-B362-6FC31F180EA8}">
      <dgm:prSet/>
      <dgm:spPr/>
      <dgm:t>
        <a:bodyPr/>
        <a:lstStyle/>
        <a:p>
          <a:endParaRPr lang="en-US"/>
        </a:p>
      </dgm:t>
    </dgm:pt>
    <dgm:pt modelId="{1E84F5DB-C9D0-4F5F-AB7E-62DC796B14C1}" type="sibTrans" cxnId="{BAE3A95A-0962-4106-B362-6FC31F180EA8}">
      <dgm:prSet/>
      <dgm:spPr/>
      <dgm:t>
        <a:bodyPr/>
        <a:lstStyle/>
        <a:p>
          <a:endParaRPr lang="en-US"/>
        </a:p>
      </dgm:t>
    </dgm:pt>
    <dgm:pt modelId="{85A0F776-992E-44A1-B453-1ACA0AEB871F}">
      <dgm:prSet/>
      <dgm:spPr/>
      <dgm:t>
        <a:bodyPr/>
        <a:lstStyle/>
        <a:p>
          <a:r>
            <a:rPr lang="en-US" dirty="0"/>
            <a:t>Analyze the data</a:t>
          </a:r>
        </a:p>
      </dgm:t>
    </dgm:pt>
    <dgm:pt modelId="{5ECABB81-E17D-49D1-97A4-8C850DDB7046}" type="parTrans" cxnId="{42DA00B4-E7D9-4200-A543-E61371D2F083}">
      <dgm:prSet/>
      <dgm:spPr/>
      <dgm:t>
        <a:bodyPr/>
        <a:lstStyle/>
        <a:p>
          <a:endParaRPr lang="en-US"/>
        </a:p>
      </dgm:t>
    </dgm:pt>
    <dgm:pt modelId="{2FC05292-A8CB-49AB-8038-81BDC435DA2E}" type="sibTrans" cxnId="{42DA00B4-E7D9-4200-A543-E61371D2F083}">
      <dgm:prSet/>
      <dgm:spPr/>
      <dgm:t>
        <a:bodyPr/>
        <a:lstStyle/>
        <a:p>
          <a:endParaRPr lang="en-US"/>
        </a:p>
      </dgm:t>
    </dgm:pt>
    <dgm:pt modelId="{6AD8FAA6-9D1B-4DFC-BDAA-B1F54B802A36}">
      <dgm:prSet/>
      <dgm:spPr/>
      <dgm:t>
        <a:bodyPr/>
        <a:lstStyle/>
        <a:p>
          <a:r>
            <a:rPr lang="en-US"/>
            <a:t>Interpret the results</a:t>
          </a:r>
        </a:p>
      </dgm:t>
    </dgm:pt>
    <dgm:pt modelId="{C421DE77-F654-4B53-9D8A-E9DD49535A10}" type="parTrans" cxnId="{34D82587-5658-42E8-9150-F14BC8BC8D6F}">
      <dgm:prSet/>
      <dgm:spPr/>
      <dgm:t>
        <a:bodyPr/>
        <a:lstStyle/>
        <a:p>
          <a:endParaRPr lang="en-US"/>
        </a:p>
      </dgm:t>
    </dgm:pt>
    <dgm:pt modelId="{6B37AE76-C03D-4A18-AFC7-F372E03D6C50}" type="sibTrans" cxnId="{34D82587-5658-42E8-9150-F14BC8BC8D6F}">
      <dgm:prSet/>
      <dgm:spPr/>
      <dgm:t>
        <a:bodyPr/>
        <a:lstStyle/>
        <a:p>
          <a:endParaRPr lang="en-US"/>
        </a:p>
      </dgm:t>
    </dgm:pt>
    <dgm:pt modelId="{29BB56AD-5F4A-489C-AFE9-23E2C34D2F11}" type="pres">
      <dgm:prSet presAssocID="{851AD27E-A9BE-4422-BD78-C68F38175B40}" presName="diagram" presStyleCnt="0">
        <dgm:presLayoutVars>
          <dgm:dir/>
          <dgm:resizeHandles val="exact"/>
        </dgm:presLayoutVars>
      </dgm:prSet>
      <dgm:spPr/>
    </dgm:pt>
    <dgm:pt modelId="{1802631A-B9F1-487F-B7CD-29FEB2F9D973}" type="pres">
      <dgm:prSet presAssocID="{B9E6A0B8-7C11-4FB7-B472-EBF456D20039}" presName="node" presStyleLbl="node1" presStyleIdx="0" presStyleCnt="7">
        <dgm:presLayoutVars>
          <dgm:bulletEnabled val="1"/>
        </dgm:presLayoutVars>
      </dgm:prSet>
      <dgm:spPr/>
    </dgm:pt>
    <dgm:pt modelId="{9AE4A71A-C0FF-49D5-BD35-1F181735E098}" type="pres">
      <dgm:prSet presAssocID="{B9A82F08-B0E0-4DDB-ACC4-8926A7F399D9}" presName="sibTrans" presStyleLbl="sibTrans2D1" presStyleIdx="0" presStyleCnt="6"/>
      <dgm:spPr/>
    </dgm:pt>
    <dgm:pt modelId="{E34B8F8A-F4EE-47D1-AEC7-81AF7BA6CCBF}" type="pres">
      <dgm:prSet presAssocID="{B9A82F08-B0E0-4DDB-ACC4-8926A7F399D9}" presName="connectorText" presStyleLbl="sibTrans2D1" presStyleIdx="0" presStyleCnt="6"/>
      <dgm:spPr/>
    </dgm:pt>
    <dgm:pt modelId="{1C3CDDA5-D8CF-4FEF-A8BD-AF9A2328CF2F}" type="pres">
      <dgm:prSet presAssocID="{1182BBC3-F07F-4FFC-99D7-180F14284827}" presName="node" presStyleLbl="node1" presStyleIdx="1" presStyleCnt="7">
        <dgm:presLayoutVars>
          <dgm:bulletEnabled val="1"/>
        </dgm:presLayoutVars>
      </dgm:prSet>
      <dgm:spPr/>
    </dgm:pt>
    <dgm:pt modelId="{2CC224E1-79D6-49CC-B702-420C0F0BE764}" type="pres">
      <dgm:prSet presAssocID="{79D5CBDF-F7D3-4735-BE5E-754C68AAADD2}" presName="sibTrans" presStyleLbl="sibTrans2D1" presStyleIdx="1" presStyleCnt="6"/>
      <dgm:spPr/>
    </dgm:pt>
    <dgm:pt modelId="{124D01E3-6888-4022-A4B3-BBE7AFB94EC1}" type="pres">
      <dgm:prSet presAssocID="{79D5CBDF-F7D3-4735-BE5E-754C68AAADD2}" presName="connectorText" presStyleLbl="sibTrans2D1" presStyleIdx="1" presStyleCnt="6"/>
      <dgm:spPr/>
    </dgm:pt>
    <dgm:pt modelId="{255E28C5-EB68-4553-A94B-AC1A1FEB776A}" type="pres">
      <dgm:prSet presAssocID="{BE530571-8BA8-4C22-A78F-C28D53AFE720}" presName="node" presStyleLbl="node1" presStyleIdx="2" presStyleCnt="7">
        <dgm:presLayoutVars>
          <dgm:bulletEnabled val="1"/>
        </dgm:presLayoutVars>
      </dgm:prSet>
      <dgm:spPr/>
    </dgm:pt>
    <dgm:pt modelId="{96E56913-D207-4FD1-B4CC-6B796FA753E3}" type="pres">
      <dgm:prSet presAssocID="{FB3E06C1-3460-4CEF-AE00-6663ACB38B91}" presName="sibTrans" presStyleLbl="sibTrans2D1" presStyleIdx="2" presStyleCnt="6"/>
      <dgm:spPr/>
    </dgm:pt>
    <dgm:pt modelId="{41FC5D40-A421-40EA-8D86-6FF6E708394B}" type="pres">
      <dgm:prSet presAssocID="{FB3E06C1-3460-4CEF-AE00-6663ACB38B91}" presName="connectorText" presStyleLbl="sibTrans2D1" presStyleIdx="2" presStyleCnt="6"/>
      <dgm:spPr/>
    </dgm:pt>
    <dgm:pt modelId="{7F0822E5-B974-44EA-AE60-77FAB49418CE}" type="pres">
      <dgm:prSet presAssocID="{06161DCB-63C3-47B1-9BAE-BE37907D88AD}" presName="node" presStyleLbl="node1" presStyleIdx="3" presStyleCnt="7">
        <dgm:presLayoutVars>
          <dgm:bulletEnabled val="1"/>
        </dgm:presLayoutVars>
      </dgm:prSet>
      <dgm:spPr/>
    </dgm:pt>
    <dgm:pt modelId="{1C0761BE-FD36-4932-9021-9AC2A9316547}" type="pres">
      <dgm:prSet presAssocID="{97C20EF9-9C48-4BD2-B56F-29ADF4B8651A}" presName="sibTrans" presStyleLbl="sibTrans2D1" presStyleIdx="3" presStyleCnt="6"/>
      <dgm:spPr/>
    </dgm:pt>
    <dgm:pt modelId="{236554DF-4114-4962-9EE6-F741216AE584}" type="pres">
      <dgm:prSet presAssocID="{97C20EF9-9C48-4BD2-B56F-29ADF4B8651A}" presName="connectorText" presStyleLbl="sibTrans2D1" presStyleIdx="3" presStyleCnt="6"/>
      <dgm:spPr/>
    </dgm:pt>
    <dgm:pt modelId="{57904761-6579-4BCB-9029-D466349762C9}" type="pres">
      <dgm:prSet presAssocID="{B697C470-E4D2-4060-88B5-BA8C34FC3000}" presName="node" presStyleLbl="node1" presStyleIdx="4" presStyleCnt="7">
        <dgm:presLayoutVars>
          <dgm:bulletEnabled val="1"/>
        </dgm:presLayoutVars>
      </dgm:prSet>
      <dgm:spPr/>
    </dgm:pt>
    <dgm:pt modelId="{7F1A2C91-3F8E-4E8B-B3A9-8DEE9911C286}" type="pres">
      <dgm:prSet presAssocID="{1E84F5DB-C9D0-4F5F-AB7E-62DC796B14C1}" presName="sibTrans" presStyleLbl="sibTrans2D1" presStyleIdx="4" presStyleCnt="6"/>
      <dgm:spPr/>
    </dgm:pt>
    <dgm:pt modelId="{B3246F20-9379-4C0A-A9F2-B241BD883655}" type="pres">
      <dgm:prSet presAssocID="{1E84F5DB-C9D0-4F5F-AB7E-62DC796B14C1}" presName="connectorText" presStyleLbl="sibTrans2D1" presStyleIdx="4" presStyleCnt="6"/>
      <dgm:spPr/>
    </dgm:pt>
    <dgm:pt modelId="{0AFD5D36-D101-4DB1-98C1-4DFB45486719}" type="pres">
      <dgm:prSet presAssocID="{85A0F776-992E-44A1-B453-1ACA0AEB871F}" presName="node" presStyleLbl="node1" presStyleIdx="5" presStyleCnt="7">
        <dgm:presLayoutVars>
          <dgm:bulletEnabled val="1"/>
        </dgm:presLayoutVars>
      </dgm:prSet>
      <dgm:spPr/>
    </dgm:pt>
    <dgm:pt modelId="{64D3B93C-AB73-4471-B000-86B2055648C4}" type="pres">
      <dgm:prSet presAssocID="{2FC05292-A8CB-49AB-8038-81BDC435DA2E}" presName="sibTrans" presStyleLbl="sibTrans2D1" presStyleIdx="5" presStyleCnt="6"/>
      <dgm:spPr/>
    </dgm:pt>
    <dgm:pt modelId="{60DAC9DB-F3A6-4197-967A-5A277BE2225E}" type="pres">
      <dgm:prSet presAssocID="{2FC05292-A8CB-49AB-8038-81BDC435DA2E}" presName="connectorText" presStyleLbl="sibTrans2D1" presStyleIdx="5" presStyleCnt="6"/>
      <dgm:spPr/>
    </dgm:pt>
    <dgm:pt modelId="{F4C86389-1A4A-4392-ACC5-CDC645708056}" type="pres">
      <dgm:prSet presAssocID="{6AD8FAA6-9D1B-4DFC-BDAA-B1F54B802A36}" presName="node" presStyleLbl="node1" presStyleIdx="6" presStyleCnt="7">
        <dgm:presLayoutVars>
          <dgm:bulletEnabled val="1"/>
        </dgm:presLayoutVars>
      </dgm:prSet>
      <dgm:spPr/>
    </dgm:pt>
  </dgm:ptLst>
  <dgm:cxnLst>
    <dgm:cxn modelId="{5C3AC508-1214-43E0-B392-56094FA104A4}" type="presOf" srcId="{1E84F5DB-C9D0-4F5F-AB7E-62DC796B14C1}" destId="{B3246F20-9379-4C0A-A9F2-B241BD883655}" srcOrd="1" destOrd="0" presId="urn:microsoft.com/office/officeart/2005/8/layout/process5"/>
    <dgm:cxn modelId="{88EDA809-63BE-492A-AE2E-59E049A94F68}" type="presOf" srcId="{2FC05292-A8CB-49AB-8038-81BDC435DA2E}" destId="{64D3B93C-AB73-4471-B000-86B2055648C4}" srcOrd="0" destOrd="0" presId="urn:microsoft.com/office/officeart/2005/8/layout/process5"/>
    <dgm:cxn modelId="{EC52550E-71E6-45E3-B175-C443F9580946}" type="presOf" srcId="{FB3E06C1-3460-4CEF-AE00-6663ACB38B91}" destId="{41FC5D40-A421-40EA-8D86-6FF6E708394B}" srcOrd="1" destOrd="0" presId="urn:microsoft.com/office/officeart/2005/8/layout/process5"/>
    <dgm:cxn modelId="{598D2412-289C-475F-BB97-331A4C2A5B33}" type="presOf" srcId="{B9A82F08-B0E0-4DDB-ACC4-8926A7F399D9}" destId="{E34B8F8A-F4EE-47D1-AEC7-81AF7BA6CCBF}" srcOrd="1" destOrd="0" presId="urn:microsoft.com/office/officeart/2005/8/layout/process5"/>
    <dgm:cxn modelId="{21229118-4FA2-4C50-9464-C0B32DF04077}" type="presOf" srcId="{6AD8FAA6-9D1B-4DFC-BDAA-B1F54B802A36}" destId="{F4C86389-1A4A-4392-ACC5-CDC645708056}" srcOrd="0" destOrd="0" presId="urn:microsoft.com/office/officeart/2005/8/layout/process5"/>
    <dgm:cxn modelId="{0AAA8222-6852-4C13-B62C-36C5BABB060A}" type="presOf" srcId="{97C20EF9-9C48-4BD2-B56F-29ADF4B8651A}" destId="{236554DF-4114-4962-9EE6-F741216AE584}" srcOrd="1" destOrd="0" presId="urn:microsoft.com/office/officeart/2005/8/layout/process5"/>
    <dgm:cxn modelId="{836CAB2D-3A84-4E22-B6D1-52ED562845EE}" type="presOf" srcId="{1E84F5DB-C9D0-4F5F-AB7E-62DC796B14C1}" destId="{7F1A2C91-3F8E-4E8B-B3A9-8DEE9911C286}" srcOrd="0" destOrd="0" presId="urn:microsoft.com/office/officeart/2005/8/layout/process5"/>
    <dgm:cxn modelId="{67A87D3D-ED5C-4752-874F-07FF96B85FBA}" type="presOf" srcId="{FB3E06C1-3460-4CEF-AE00-6663ACB38B91}" destId="{96E56913-D207-4FD1-B4CC-6B796FA753E3}" srcOrd="0" destOrd="0" presId="urn:microsoft.com/office/officeart/2005/8/layout/process5"/>
    <dgm:cxn modelId="{79314460-B05C-417E-A7DE-29BE42AB6AB2}" srcId="{851AD27E-A9BE-4422-BD78-C68F38175B40}" destId="{BE530571-8BA8-4C22-A78F-C28D53AFE720}" srcOrd="2" destOrd="0" parTransId="{A001BB55-1C1E-482D-A440-E969A1742E94}" sibTransId="{FB3E06C1-3460-4CEF-AE00-6663ACB38B91}"/>
    <dgm:cxn modelId="{BAE3A95A-0962-4106-B362-6FC31F180EA8}" srcId="{851AD27E-A9BE-4422-BD78-C68F38175B40}" destId="{B697C470-E4D2-4060-88B5-BA8C34FC3000}" srcOrd="4" destOrd="0" parTransId="{E5975F5A-1588-472D-8F06-5523447F4BB8}" sibTransId="{1E84F5DB-C9D0-4F5F-AB7E-62DC796B14C1}"/>
    <dgm:cxn modelId="{E380C87A-FAF5-4554-AEFC-B38228665F25}" type="presOf" srcId="{85A0F776-992E-44A1-B453-1ACA0AEB871F}" destId="{0AFD5D36-D101-4DB1-98C1-4DFB45486719}" srcOrd="0" destOrd="0" presId="urn:microsoft.com/office/officeart/2005/8/layout/process5"/>
    <dgm:cxn modelId="{34D82587-5658-42E8-9150-F14BC8BC8D6F}" srcId="{851AD27E-A9BE-4422-BD78-C68F38175B40}" destId="{6AD8FAA6-9D1B-4DFC-BDAA-B1F54B802A36}" srcOrd="6" destOrd="0" parTransId="{C421DE77-F654-4B53-9D8A-E9DD49535A10}" sibTransId="{6B37AE76-C03D-4A18-AFC7-F372E03D6C50}"/>
    <dgm:cxn modelId="{D0D1438E-2987-4E0E-8C0F-6B3C4BD8A754}" type="presOf" srcId="{97C20EF9-9C48-4BD2-B56F-29ADF4B8651A}" destId="{1C0761BE-FD36-4932-9021-9AC2A9316547}" srcOrd="0" destOrd="0" presId="urn:microsoft.com/office/officeart/2005/8/layout/process5"/>
    <dgm:cxn modelId="{2FD3A294-2CB8-4CE2-8312-62D6DA47881E}" type="presOf" srcId="{1182BBC3-F07F-4FFC-99D7-180F14284827}" destId="{1C3CDDA5-D8CF-4FEF-A8BD-AF9A2328CF2F}" srcOrd="0" destOrd="0" presId="urn:microsoft.com/office/officeart/2005/8/layout/process5"/>
    <dgm:cxn modelId="{849B8D95-97E6-421D-A781-0AB156D526F4}" type="presOf" srcId="{BE530571-8BA8-4C22-A78F-C28D53AFE720}" destId="{255E28C5-EB68-4553-A94B-AC1A1FEB776A}" srcOrd="0" destOrd="0" presId="urn:microsoft.com/office/officeart/2005/8/layout/process5"/>
    <dgm:cxn modelId="{1E1E3F97-EE9D-4A61-AEA8-6FC4C04A073B}" srcId="{851AD27E-A9BE-4422-BD78-C68F38175B40}" destId="{B9E6A0B8-7C11-4FB7-B472-EBF456D20039}" srcOrd="0" destOrd="0" parTransId="{19DE0515-8AB6-4989-AE76-C64596ABFE6C}" sibTransId="{B9A82F08-B0E0-4DDB-ACC4-8926A7F399D9}"/>
    <dgm:cxn modelId="{79BBB499-7EBA-476C-908C-3135DEF7FEB6}" type="presOf" srcId="{851AD27E-A9BE-4422-BD78-C68F38175B40}" destId="{29BB56AD-5F4A-489C-AFE9-23E2C34D2F11}" srcOrd="0" destOrd="0" presId="urn:microsoft.com/office/officeart/2005/8/layout/process5"/>
    <dgm:cxn modelId="{42DA00B4-E7D9-4200-A543-E61371D2F083}" srcId="{851AD27E-A9BE-4422-BD78-C68F38175B40}" destId="{85A0F776-992E-44A1-B453-1ACA0AEB871F}" srcOrd="5" destOrd="0" parTransId="{5ECABB81-E17D-49D1-97A4-8C850DDB7046}" sibTransId="{2FC05292-A8CB-49AB-8038-81BDC435DA2E}"/>
    <dgm:cxn modelId="{A84303B7-82B7-4C4D-9E3F-A803EBDE399A}" srcId="{851AD27E-A9BE-4422-BD78-C68F38175B40}" destId="{1182BBC3-F07F-4FFC-99D7-180F14284827}" srcOrd="1" destOrd="0" parTransId="{AF2BD8F8-5139-4AEE-B2E0-5A6D09F511A6}" sibTransId="{79D5CBDF-F7D3-4735-BE5E-754C68AAADD2}"/>
    <dgm:cxn modelId="{87839EBC-3086-4162-B964-A6F562C61FD2}" srcId="{851AD27E-A9BE-4422-BD78-C68F38175B40}" destId="{06161DCB-63C3-47B1-9BAE-BE37907D88AD}" srcOrd="3" destOrd="0" parTransId="{80C16E33-5CED-4650-B5F5-FC7A119CAE60}" sibTransId="{97C20EF9-9C48-4BD2-B56F-29ADF4B8651A}"/>
    <dgm:cxn modelId="{5255C4C9-F4F6-4EDB-AF65-5B2950E3103C}" type="presOf" srcId="{2FC05292-A8CB-49AB-8038-81BDC435DA2E}" destId="{60DAC9DB-F3A6-4197-967A-5A277BE2225E}" srcOrd="1" destOrd="0" presId="urn:microsoft.com/office/officeart/2005/8/layout/process5"/>
    <dgm:cxn modelId="{3BBC51CB-330C-465E-887C-72D23D8EF691}" type="presOf" srcId="{79D5CBDF-F7D3-4735-BE5E-754C68AAADD2}" destId="{2CC224E1-79D6-49CC-B702-420C0F0BE764}" srcOrd="0" destOrd="0" presId="urn:microsoft.com/office/officeart/2005/8/layout/process5"/>
    <dgm:cxn modelId="{901D7BDE-F23D-4383-9225-3C15404D5AF9}" type="presOf" srcId="{B9E6A0B8-7C11-4FB7-B472-EBF456D20039}" destId="{1802631A-B9F1-487F-B7CD-29FEB2F9D973}" srcOrd="0" destOrd="0" presId="urn:microsoft.com/office/officeart/2005/8/layout/process5"/>
    <dgm:cxn modelId="{833D81E4-FC2D-47E1-B80F-13348C5992E0}" type="presOf" srcId="{B697C470-E4D2-4060-88B5-BA8C34FC3000}" destId="{57904761-6579-4BCB-9029-D466349762C9}" srcOrd="0" destOrd="0" presId="urn:microsoft.com/office/officeart/2005/8/layout/process5"/>
    <dgm:cxn modelId="{01E156E7-1F42-46C7-85E7-E724293153C5}" type="presOf" srcId="{B9A82F08-B0E0-4DDB-ACC4-8926A7F399D9}" destId="{9AE4A71A-C0FF-49D5-BD35-1F181735E098}" srcOrd="0" destOrd="0" presId="urn:microsoft.com/office/officeart/2005/8/layout/process5"/>
    <dgm:cxn modelId="{25D8BFEE-EB0F-4073-9E50-2B0F29CA69E2}" type="presOf" srcId="{79D5CBDF-F7D3-4735-BE5E-754C68AAADD2}" destId="{124D01E3-6888-4022-A4B3-BBE7AFB94EC1}" srcOrd="1" destOrd="0" presId="urn:microsoft.com/office/officeart/2005/8/layout/process5"/>
    <dgm:cxn modelId="{9FF65AFE-DECE-4E29-9269-E037F78758AF}" type="presOf" srcId="{06161DCB-63C3-47B1-9BAE-BE37907D88AD}" destId="{7F0822E5-B974-44EA-AE60-77FAB49418CE}" srcOrd="0" destOrd="0" presId="urn:microsoft.com/office/officeart/2005/8/layout/process5"/>
    <dgm:cxn modelId="{DDFFC78B-EE51-427C-80B3-7E3ABDBBBEBD}" type="presParOf" srcId="{29BB56AD-5F4A-489C-AFE9-23E2C34D2F11}" destId="{1802631A-B9F1-487F-B7CD-29FEB2F9D973}" srcOrd="0" destOrd="0" presId="urn:microsoft.com/office/officeart/2005/8/layout/process5"/>
    <dgm:cxn modelId="{145E678B-4343-488D-8B22-E432532FCF6B}" type="presParOf" srcId="{29BB56AD-5F4A-489C-AFE9-23E2C34D2F11}" destId="{9AE4A71A-C0FF-49D5-BD35-1F181735E098}" srcOrd="1" destOrd="0" presId="urn:microsoft.com/office/officeart/2005/8/layout/process5"/>
    <dgm:cxn modelId="{B4B77217-315F-4215-A908-D6DAFA72E321}" type="presParOf" srcId="{9AE4A71A-C0FF-49D5-BD35-1F181735E098}" destId="{E34B8F8A-F4EE-47D1-AEC7-81AF7BA6CCBF}" srcOrd="0" destOrd="0" presId="urn:microsoft.com/office/officeart/2005/8/layout/process5"/>
    <dgm:cxn modelId="{54E3CAE5-DB69-4A58-A065-F6EBE34026BC}" type="presParOf" srcId="{29BB56AD-5F4A-489C-AFE9-23E2C34D2F11}" destId="{1C3CDDA5-D8CF-4FEF-A8BD-AF9A2328CF2F}" srcOrd="2" destOrd="0" presId="urn:microsoft.com/office/officeart/2005/8/layout/process5"/>
    <dgm:cxn modelId="{E825DA7A-E144-4C45-9887-1727B22F88B6}" type="presParOf" srcId="{29BB56AD-5F4A-489C-AFE9-23E2C34D2F11}" destId="{2CC224E1-79D6-49CC-B702-420C0F0BE764}" srcOrd="3" destOrd="0" presId="urn:microsoft.com/office/officeart/2005/8/layout/process5"/>
    <dgm:cxn modelId="{A4B67229-B18C-4733-94E0-9869C2B0FA88}" type="presParOf" srcId="{2CC224E1-79D6-49CC-B702-420C0F0BE764}" destId="{124D01E3-6888-4022-A4B3-BBE7AFB94EC1}" srcOrd="0" destOrd="0" presId="urn:microsoft.com/office/officeart/2005/8/layout/process5"/>
    <dgm:cxn modelId="{659361DA-10B8-4775-AB00-C10FDE7A802A}" type="presParOf" srcId="{29BB56AD-5F4A-489C-AFE9-23E2C34D2F11}" destId="{255E28C5-EB68-4553-A94B-AC1A1FEB776A}" srcOrd="4" destOrd="0" presId="urn:microsoft.com/office/officeart/2005/8/layout/process5"/>
    <dgm:cxn modelId="{18A1232E-7202-419F-B685-D8F8E7370C22}" type="presParOf" srcId="{29BB56AD-5F4A-489C-AFE9-23E2C34D2F11}" destId="{96E56913-D207-4FD1-B4CC-6B796FA753E3}" srcOrd="5" destOrd="0" presId="urn:microsoft.com/office/officeart/2005/8/layout/process5"/>
    <dgm:cxn modelId="{CC4F9EDA-FC83-4DE9-8CE7-23056A178618}" type="presParOf" srcId="{96E56913-D207-4FD1-B4CC-6B796FA753E3}" destId="{41FC5D40-A421-40EA-8D86-6FF6E708394B}" srcOrd="0" destOrd="0" presId="urn:microsoft.com/office/officeart/2005/8/layout/process5"/>
    <dgm:cxn modelId="{0F6B8081-5C33-49DA-9DEE-8E73F8DE0C62}" type="presParOf" srcId="{29BB56AD-5F4A-489C-AFE9-23E2C34D2F11}" destId="{7F0822E5-B974-44EA-AE60-77FAB49418CE}" srcOrd="6" destOrd="0" presId="urn:microsoft.com/office/officeart/2005/8/layout/process5"/>
    <dgm:cxn modelId="{ABA9B63F-3A6A-4556-85B4-F807D4697D86}" type="presParOf" srcId="{29BB56AD-5F4A-489C-AFE9-23E2C34D2F11}" destId="{1C0761BE-FD36-4932-9021-9AC2A9316547}" srcOrd="7" destOrd="0" presId="urn:microsoft.com/office/officeart/2005/8/layout/process5"/>
    <dgm:cxn modelId="{1375D67C-B3B4-4ACD-9C57-3764DB6AB153}" type="presParOf" srcId="{1C0761BE-FD36-4932-9021-9AC2A9316547}" destId="{236554DF-4114-4962-9EE6-F741216AE584}" srcOrd="0" destOrd="0" presId="urn:microsoft.com/office/officeart/2005/8/layout/process5"/>
    <dgm:cxn modelId="{34A50428-41CD-48AC-90B6-5B6E483328F6}" type="presParOf" srcId="{29BB56AD-5F4A-489C-AFE9-23E2C34D2F11}" destId="{57904761-6579-4BCB-9029-D466349762C9}" srcOrd="8" destOrd="0" presId="urn:microsoft.com/office/officeart/2005/8/layout/process5"/>
    <dgm:cxn modelId="{A27B1A36-9381-4782-BFCB-D91FCB906C0E}" type="presParOf" srcId="{29BB56AD-5F4A-489C-AFE9-23E2C34D2F11}" destId="{7F1A2C91-3F8E-4E8B-B3A9-8DEE9911C286}" srcOrd="9" destOrd="0" presId="urn:microsoft.com/office/officeart/2005/8/layout/process5"/>
    <dgm:cxn modelId="{0A27590F-3702-4E78-A2B2-BC7ACD3004D1}" type="presParOf" srcId="{7F1A2C91-3F8E-4E8B-B3A9-8DEE9911C286}" destId="{B3246F20-9379-4C0A-A9F2-B241BD883655}" srcOrd="0" destOrd="0" presId="urn:microsoft.com/office/officeart/2005/8/layout/process5"/>
    <dgm:cxn modelId="{2EEB8CF8-4C11-4CFB-B4AE-0E81423E61A4}" type="presParOf" srcId="{29BB56AD-5F4A-489C-AFE9-23E2C34D2F11}" destId="{0AFD5D36-D101-4DB1-98C1-4DFB45486719}" srcOrd="10" destOrd="0" presId="urn:microsoft.com/office/officeart/2005/8/layout/process5"/>
    <dgm:cxn modelId="{E7273C85-EF59-4054-A491-6E72D165B12E}" type="presParOf" srcId="{29BB56AD-5F4A-489C-AFE9-23E2C34D2F11}" destId="{64D3B93C-AB73-4471-B000-86B2055648C4}" srcOrd="11" destOrd="0" presId="urn:microsoft.com/office/officeart/2005/8/layout/process5"/>
    <dgm:cxn modelId="{3B973AAF-1E37-484A-B1F4-C5CE002A6A46}" type="presParOf" srcId="{64D3B93C-AB73-4471-B000-86B2055648C4}" destId="{60DAC9DB-F3A6-4197-967A-5A277BE2225E}" srcOrd="0" destOrd="0" presId="urn:microsoft.com/office/officeart/2005/8/layout/process5"/>
    <dgm:cxn modelId="{8B1568FC-B6B3-4A4A-A68F-6BCFC906D44B}" type="presParOf" srcId="{29BB56AD-5F4A-489C-AFE9-23E2C34D2F11}" destId="{F4C86389-1A4A-4392-ACC5-CDC645708056}"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1AD27E-A9BE-4422-BD78-C68F38175B40}" type="doc">
      <dgm:prSet loTypeId="urn:microsoft.com/office/officeart/2005/8/layout/process5" loCatId="process" qsTypeId="urn:microsoft.com/office/officeart/2005/8/quickstyle/simple1" qsCatId="simple" csTypeId="urn:microsoft.com/office/officeart/2005/8/colors/accent5_2" csCatId="accent5" phldr="1"/>
      <dgm:spPr/>
      <dgm:t>
        <a:bodyPr/>
        <a:lstStyle/>
        <a:p>
          <a:endParaRPr lang="en-US"/>
        </a:p>
      </dgm:t>
    </dgm:pt>
    <dgm:pt modelId="{29BB56AD-5F4A-489C-AFE9-23E2C34D2F11}" type="pres">
      <dgm:prSet presAssocID="{851AD27E-A9BE-4422-BD78-C68F38175B40}" presName="diagram" presStyleCnt="0">
        <dgm:presLayoutVars>
          <dgm:dir/>
          <dgm:resizeHandles val="exact"/>
        </dgm:presLayoutVars>
      </dgm:prSet>
      <dgm:spPr/>
    </dgm:pt>
  </dgm:ptLst>
  <dgm:cxnLst>
    <dgm:cxn modelId="{79BBB499-7EBA-476C-908C-3135DEF7FEB6}" type="presOf" srcId="{851AD27E-A9BE-4422-BD78-C68F38175B40}" destId="{29BB56AD-5F4A-489C-AFE9-23E2C34D2F1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1AD27E-A9BE-4422-BD78-C68F38175B40}" type="doc">
      <dgm:prSet loTypeId="urn:microsoft.com/office/officeart/2005/8/layout/process5" loCatId="process" qsTypeId="urn:microsoft.com/office/officeart/2005/8/quickstyle/simple1" qsCatId="simple" csTypeId="urn:microsoft.com/office/officeart/2005/8/colors/accent5_2" csCatId="accent5" phldr="1"/>
      <dgm:spPr/>
      <dgm:t>
        <a:bodyPr/>
        <a:lstStyle/>
        <a:p>
          <a:endParaRPr lang="en-US"/>
        </a:p>
      </dgm:t>
    </dgm:pt>
    <dgm:pt modelId="{29BB56AD-5F4A-489C-AFE9-23E2C34D2F11}" type="pres">
      <dgm:prSet presAssocID="{851AD27E-A9BE-4422-BD78-C68F38175B40}" presName="diagram" presStyleCnt="0">
        <dgm:presLayoutVars>
          <dgm:dir/>
          <dgm:resizeHandles val="exact"/>
        </dgm:presLayoutVars>
      </dgm:prSet>
      <dgm:spPr/>
    </dgm:pt>
  </dgm:ptLst>
  <dgm:cxnLst>
    <dgm:cxn modelId="{79BBB499-7EBA-476C-908C-3135DEF7FEB6}" type="presOf" srcId="{851AD27E-A9BE-4422-BD78-C68F38175B40}" destId="{29BB56AD-5F4A-489C-AFE9-23E2C34D2F11}"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3C53A-5912-4668-A991-01698A6C275F}">
      <dsp:nvSpPr>
        <dsp:cNvPr id="0" name=""/>
        <dsp:cNvSpPr/>
      </dsp:nvSpPr>
      <dsp:spPr>
        <a:xfrm>
          <a:off x="0" y="4386"/>
          <a:ext cx="10515600" cy="12657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2E00A-1049-46AB-A31E-FDAC53BFD73D}">
      <dsp:nvSpPr>
        <dsp:cNvPr id="0" name=""/>
        <dsp:cNvSpPr/>
      </dsp:nvSpPr>
      <dsp:spPr>
        <a:xfrm>
          <a:off x="382880" y="289173"/>
          <a:ext cx="696827" cy="6961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F60CB9-C06A-4570-98BC-00782A578BFF}">
      <dsp:nvSpPr>
        <dsp:cNvPr id="0" name=""/>
        <dsp:cNvSpPr/>
      </dsp:nvSpPr>
      <dsp:spPr>
        <a:xfrm>
          <a:off x="1438023" y="4386"/>
          <a:ext cx="8966139" cy="126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87" tIns="134087" rIns="134087" bIns="134087" numCol="1" spcCol="1270" anchor="ctr" anchorCtr="0">
          <a:noAutofit/>
        </a:bodyPr>
        <a:lstStyle/>
        <a:p>
          <a:pPr marL="0" lvl="0" indent="0" algn="l" defTabSz="1066800">
            <a:lnSpc>
              <a:spcPct val="90000"/>
            </a:lnSpc>
            <a:spcBef>
              <a:spcPct val="0"/>
            </a:spcBef>
            <a:spcAft>
              <a:spcPct val="35000"/>
            </a:spcAft>
            <a:buNone/>
          </a:pPr>
          <a:r>
            <a:rPr lang="en-US" sz="2400" b="0" i="0" kern="1200" cap="none" dirty="0">
              <a:latin typeface="Times New Roman" panose="02020603050405020304" pitchFamily="18" charset="0"/>
              <a:cs typeface="Times New Roman" panose="02020603050405020304" pitchFamily="18" charset="0"/>
            </a:rPr>
            <a:t>Validity and reliability are two essential concepts used for </a:t>
          </a:r>
          <a:r>
            <a:rPr lang="id-ID" sz="2400" b="0" i="0" kern="1200" cap="none" dirty="0">
              <a:latin typeface="Times New Roman" panose="02020603050405020304" pitchFamily="18" charset="0"/>
              <a:cs typeface="Times New Roman" panose="02020603050405020304" pitchFamily="18" charset="0"/>
            </a:rPr>
            <a:t>measuring instruments</a:t>
          </a:r>
          <a:r>
            <a:rPr lang="en-US" sz="2400" b="0" i="0" kern="1200" cap="none" dirty="0">
              <a:latin typeface="Times New Roman" panose="02020603050405020304" pitchFamily="18" charset="0"/>
              <a:cs typeface="Times New Roman" panose="02020603050405020304" pitchFamily="18" charset="0"/>
            </a:rPr>
            <a:t> to evaluate the quality of research.</a:t>
          </a:r>
          <a:endParaRPr lang="en-US" sz="2400" kern="1200" cap="none" dirty="0">
            <a:latin typeface="Times New Roman" panose="02020603050405020304" pitchFamily="18" charset="0"/>
            <a:cs typeface="Times New Roman" panose="02020603050405020304" pitchFamily="18" charset="0"/>
          </a:endParaRPr>
        </a:p>
      </dsp:txBody>
      <dsp:txXfrm>
        <a:off x="1438023" y="4386"/>
        <a:ext cx="8966139" cy="1266959"/>
      </dsp:txXfrm>
    </dsp:sp>
    <dsp:sp modelId="{86C6D604-D088-42A0-8B87-8EC684E01C48}">
      <dsp:nvSpPr>
        <dsp:cNvPr id="0" name=""/>
        <dsp:cNvSpPr/>
      </dsp:nvSpPr>
      <dsp:spPr>
        <a:xfrm>
          <a:off x="0" y="1545282"/>
          <a:ext cx="10515600" cy="12657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28504-9702-4B3F-B872-EA7A458EE11F}">
      <dsp:nvSpPr>
        <dsp:cNvPr id="0" name=""/>
        <dsp:cNvSpPr/>
      </dsp:nvSpPr>
      <dsp:spPr>
        <a:xfrm>
          <a:off x="382880" y="1830069"/>
          <a:ext cx="696827" cy="6961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EF796C-751E-432D-8C00-5B33359A8963}">
      <dsp:nvSpPr>
        <dsp:cNvPr id="0" name=""/>
        <dsp:cNvSpPr/>
      </dsp:nvSpPr>
      <dsp:spPr>
        <a:xfrm>
          <a:off x="1462589" y="1545282"/>
          <a:ext cx="8917006" cy="126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87" tIns="134087" rIns="134087" bIns="134087" numCol="1" spcCol="1270" anchor="ctr" anchorCtr="0">
          <a:noAutofit/>
        </a:bodyPr>
        <a:lstStyle/>
        <a:p>
          <a:pPr marL="0" lvl="0" indent="0" algn="l" defTabSz="1066800">
            <a:lnSpc>
              <a:spcPct val="90000"/>
            </a:lnSpc>
            <a:spcBef>
              <a:spcPct val="0"/>
            </a:spcBef>
            <a:spcAft>
              <a:spcPct val="35000"/>
            </a:spcAft>
            <a:buNone/>
          </a:pPr>
          <a:r>
            <a:rPr lang="en-US" sz="2400" kern="1200" cap="none" dirty="0">
              <a:latin typeface="Times New Roman" panose="02020603050405020304" pitchFamily="18" charset="0"/>
              <a:cs typeface="Times New Roman" panose="02020603050405020304" pitchFamily="18" charset="0"/>
            </a:rPr>
            <a:t>These two concepts play an integral role in ensuring the accuracy, consistency, and credibility of our research findings.</a:t>
          </a:r>
        </a:p>
      </dsp:txBody>
      <dsp:txXfrm>
        <a:off x="1462589" y="1545282"/>
        <a:ext cx="8917006" cy="1266959"/>
      </dsp:txXfrm>
    </dsp:sp>
    <dsp:sp modelId="{B4FA508E-D29A-42DF-B16F-95E97E1FFA6D}">
      <dsp:nvSpPr>
        <dsp:cNvPr id="0" name=""/>
        <dsp:cNvSpPr/>
      </dsp:nvSpPr>
      <dsp:spPr>
        <a:xfrm>
          <a:off x="0" y="3086178"/>
          <a:ext cx="10515600" cy="12657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E522E-3B87-4B73-9849-DD679A9CA177}">
      <dsp:nvSpPr>
        <dsp:cNvPr id="0" name=""/>
        <dsp:cNvSpPr/>
      </dsp:nvSpPr>
      <dsp:spPr>
        <a:xfrm>
          <a:off x="383255" y="3370966"/>
          <a:ext cx="696827" cy="6961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5E4FBF-3F6B-44C8-8D3F-2CB8044D4131}">
      <dsp:nvSpPr>
        <dsp:cNvPr id="0" name=""/>
        <dsp:cNvSpPr/>
      </dsp:nvSpPr>
      <dsp:spPr>
        <a:xfrm>
          <a:off x="1463337" y="3086178"/>
          <a:ext cx="8917006" cy="126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87" tIns="134087" rIns="134087" bIns="134087" numCol="1" spcCol="1270" anchor="ctr" anchorCtr="0">
          <a:noAutofit/>
        </a:bodyPr>
        <a:lstStyle/>
        <a:p>
          <a:pPr marL="0" lvl="0" indent="0" algn="l" defTabSz="1066800">
            <a:lnSpc>
              <a:spcPct val="90000"/>
            </a:lnSpc>
            <a:spcBef>
              <a:spcPct val="0"/>
            </a:spcBef>
            <a:spcAft>
              <a:spcPct val="35000"/>
            </a:spcAft>
            <a:buNone/>
          </a:pPr>
          <a:endParaRPr lang="en-US" sz="2400" kern="1200" cap="none" dirty="0">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cap="none" dirty="0">
              <a:latin typeface="Times New Roman" panose="02020603050405020304" pitchFamily="18" charset="0"/>
              <a:cs typeface="Times New Roman" panose="02020603050405020304" pitchFamily="18" charset="0"/>
            </a:rPr>
            <a:t>In addition, assessment tools should be practical and easy to use.</a:t>
          </a:r>
          <a:endParaRPr lang="ar-SA" sz="2400" kern="1200" cap="none" dirty="0">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endParaRPr lang="en-US" sz="2400" kern="1200" cap="none" dirty="0">
            <a:latin typeface="Times New Roman" panose="02020603050405020304" pitchFamily="18" charset="0"/>
            <a:cs typeface="Times New Roman" panose="02020603050405020304" pitchFamily="18" charset="0"/>
          </a:endParaRPr>
        </a:p>
      </dsp:txBody>
      <dsp:txXfrm>
        <a:off x="1463337" y="3086178"/>
        <a:ext cx="8917006" cy="126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A389-732C-4CF9-A78D-3A95E37A7B18}">
      <dsp:nvSpPr>
        <dsp:cNvPr id="0" name=""/>
        <dsp:cNvSpPr/>
      </dsp:nvSpPr>
      <dsp:spPr>
        <a:xfrm rot="5400000">
          <a:off x="5942482" y="-1445798"/>
          <a:ext cx="3400755" cy="7193280"/>
        </a:xfrm>
        <a:prstGeom prst="round2SameRect">
          <a:avLst/>
        </a:prstGeom>
        <a:solidFill>
          <a:schemeClr val="bg1">
            <a:lumMod val="95000"/>
            <a:alpha val="9000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latin typeface="Times New Roman" panose="02020603050405020304" pitchFamily="18" charset="0"/>
              <a:cs typeface="Times New Roman" panose="02020603050405020304" pitchFamily="18" charset="0"/>
            </a:rPr>
            <a:t>Face Validity.</a:t>
          </a:r>
        </a:p>
        <a:p>
          <a:pPr marL="228600" lvl="1" indent="-228600" algn="l" defTabSz="1066800">
            <a:lnSpc>
              <a:spcPct val="90000"/>
            </a:lnSpc>
            <a:spcBef>
              <a:spcPct val="0"/>
            </a:spcBef>
            <a:spcAft>
              <a:spcPct val="15000"/>
            </a:spcAft>
            <a:buChar char="•"/>
          </a:pPr>
          <a:r>
            <a:rPr lang="id-ID" sz="2400" b="0" kern="1200" dirty="0">
              <a:latin typeface="Times New Roman" panose="02020603050405020304" pitchFamily="18" charset="0"/>
              <a:cs typeface="Times New Roman" panose="02020603050405020304" pitchFamily="18" charset="0"/>
            </a:rPr>
            <a:t>Construct.</a:t>
          </a:r>
          <a:endParaRPr lang="en-US" sz="2400" b="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id-ID" sz="2400" b="0" kern="1200" dirty="0">
              <a:latin typeface="Times New Roman" panose="02020603050405020304" pitchFamily="18" charset="0"/>
              <a:cs typeface="Times New Roman" panose="02020603050405020304" pitchFamily="18" charset="0"/>
            </a:rPr>
            <a:t>Content. </a:t>
          </a:r>
          <a:endParaRPr lang="en-US" sz="2400" b="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b="0" kern="1200" dirty="0">
              <a:latin typeface="Times New Roman" panose="02020603050405020304" pitchFamily="18" charset="0"/>
              <a:cs typeface="Times New Roman" panose="02020603050405020304" pitchFamily="18" charset="0"/>
            </a:rPr>
            <a:t>Assessment–Criterion Relationship Considerations.</a:t>
          </a:r>
        </a:p>
        <a:p>
          <a:pPr marL="228600" lvl="1" indent="-228600" algn="l" defTabSz="1066800">
            <a:lnSpc>
              <a:spcPct val="90000"/>
            </a:lnSpc>
            <a:spcBef>
              <a:spcPct val="0"/>
            </a:spcBef>
            <a:spcAft>
              <a:spcPct val="15000"/>
            </a:spcAft>
            <a:buChar char="•"/>
          </a:pPr>
          <a:r>
            <a:rPr lang="id-ID" sz="2400" b="0" kern="1200" dirty="0">
              <a:latin typeface="Times New Roman" panose="02020603050405020304" pitchFamily="18" charset="0"/>
              <a:cs typeface="Times New Roman" panose="02020603050405020304" pitchFamily="18" charset="0"/>
            </a:rPr>
            <a:t>Consideration of Consequences</a:t>
          </a:r>
          <a:r>
            <a:rPr lang="en-US" sz="2400" b="0" kern="1200" dirty="0">
              <a:latin typeface="Times New Roman" panose="02020603050405020304" pitchFamily="18" charset="0"/>
              <a:cs typeface="Times New Roman" panose="02020603050405020304" pitchFamily="18" charset="0"/>
            </a:rPr>
            <a:t>.</a:t>
          </a:r>
        </a:p>
      </dsp:txBody>
      <dsp:txXfrm rot="-5400000">
        <a:off x="4046220" y="616475"/>
        <a:ext cx="7027269" cy="3068733"/>
      </dsp:txXfrm>
    </dsp:sp>
    <dsp:sp modelId="{D51D07FE-79E3-4067-B71D-91FD0744C238}">
      <dsp:nvSpPr>
        <dsp:cNvPr id="0" name=""/>
        <dsp:cNvSpPr/>
      </dsp:nvSpPr>
      <dsp:spPr>
        <a:xfrm>
          <a:off x="0" y="0"/>
          <a:ext cx="4046220" cy="4250944"/>
        </a:xfrm>
        <a:prstGeom prst="roundRect">
          <a:avLst/>
        </a:prstGeom>
        <a:solidFill>
          <a:schemeClr val="bg1"/>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accent1">
                  <a:lumMod val="50000"/>
                </a:schemeClr>
              </a:solidFill>
              <a:latin typeface="Times New Roman" panose="02020603050405020304" pitchFamily="18" charset="0"/>
              <a:cs typeface="Times New Roman" panose="02020603050405020304" pitchFamily="18" charset="0"/>
            </a:rPr>
            <a:t>There are several types of validity commonly discussed in the field of assessment.</a:t>
          </a:r>
        </a:p>
      </dsp:txBody>
      <dsp:txXfrm>
        <a:off x="197520" y="197520"/>
        <a:ext cx="3651180" cy="3855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F4F3-9077-4497-89BF-CD8909F0F332}">
      <dsp:nvSpPr>
        <dsp:cNvPr id="0" name=""/>
        <dsp:cNvSpPr/>
      </dsp:nvSpPr>
      <dsp:spPr>
        <a:xfrm>
          <a:off x="0" y="497"/>
          <a:ext cx="10330458" cy="11633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8B11D-D1D2-41ED-AFEA-7BA00219F2AC}">
      <dsp:nvSpPr>
        <dsp:cNvPr id="0" name=""/>
        <dsp:cNvSpPr/>
      </dsp:nvSpPr>
      <dsp:spPr>
        <a:xfrm>
          <a:off x="351906" y="262245"/>
          <a:ext cx="639829" cy="6398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D14966-5ECB-4FB0-B048-F8481D65ED1F}">
      <dsp:nvSpPr>
        <dsp:cNvPr id="0" name=""/>
        <dsp:cNvSpPr/>
      </dsp:nvSpPr>
      <dsp:spPr>
        <a:xfrm>
          <a:off x="1343641" y="497"/>
          <a:ext cx="8986816" cy="116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19" tIns="123119" rIns="123119" bIns="123119" numCol="1" spcCol="1270" anchor="ctr" anchorCtr="0">
          <a:noAutofit/>
        </a:bodyPr>
        <a:lstStyle/>
        <a:p>
          <a:pPr marL="0" lvl="0" indent="0" algn="l" defTabSz="1111250">
            <a:lnSpc>
              <a:spcPct val="90000"/>
            </a:lnSpc>
            <a:spcBef>
              <a:spcPct val="0"/>
            </a:spcBef>
            <a:spcAft>
              <a:spcPct val="35000"/>
            </a:spcAft>
            <a:buNone/>
          </a:pPr>
          <a:r>
            <a:rPr lang="en-US" sz="2500" b="1" kern="1200">
              <a:latin typeface="Times New Roman" panose="02020603050405020304" pitchFamily="18" charset="0"/>
              <a:cs typeface="Times New Roman" panose="02020603050405020304" pitchFamily="18" charset="0"/>
            </a:rPr>
            <a:t>General appearance</a:t>
          </a:r>
          <a:r>
            <a:rPr lang="en-US" sz="2500" kern="1200">
              <a:latin typeface="Times New Roman" panose="02020603050405020304" pitchFamily="18" charset="0"/>
              <a:cs typeface="Times New Roman" panose="02020603050405020304" pitchFamily="18" charset="0"/>
            </a:rPr>
            <a:t>.</a:t>
          </a:r>
        </a:p>
      </dsp:txBody>
      <dsp:txXfrm>
        <a:off x="1343641" y="497"/>
        <a:ext cx="8986816" cy="1163326"/>
      </dsp:txXfrm>
    </dsp:sp>
    <dsp:sp modelId="{431A8A75-6BB4-4851-9F95-5CE61E6B8386}">
      <dsp:nvSpPr>
        <dsp:cNvPr id="0" name=""/>
        <dsp:cNvSpPr/>
      </dsp:nvSpPr>
      <dsp:spPr>
        <a:xfrm>
          <a:off x="0" y="1454654"/>
          <a:ext cx="10330458" cy="11633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20610-6EA5-41B6-8DD7-73A40074E28A}">
      <dsp:nvSpPr>
        <dsp:cNvPr id="0" name=""/>
        <dsp:cNvSpPr/>
      </dsp:nvSpPr>
      <dsp:spPr>
        <a:xfrm>
          <a:off x="351906" y="1716403"/>
          <a:ext cx="639829" cy="639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277C8C-B22B-4CB3-9A50-97C693E50DAB}">
      <dsp:nvSpPr>
        <dsp:cNvPr id="0" name=""/>
        <dsp:cNvSpPr/>
      </dsp:nvSpPr>
      <dsp:spPr>
        <a:xfrm>
          <a:off x="1343641" y="1454654"/>
          <a:ext cx="8986816" cy="116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19" tIns="123119" rIns="123119" bIns="123119"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Refers to the extent to which an assessment </a:t>
          </a:r>
          <a:r>
            <a:rPr lang="en-US" sz="2500" b="1" kern="1200" dirty="0">
              <a:latin typeface="Times New Roman" panose="02020603050405020304" pitchFamily="18" charset="0"/>
              <a:cs typeface="Times New Roman" panose="02020603050405020304" pitchFamily="18" charset="0"/>
            </a:rPr>
            <a:t>appears</a:t>
          </a:r>
          <a:r>
            <a:rPr lang="en-US" sz="2500" kern="1200" dirty="0">
              <a:latin typeface="Times New Roman" panose="02020603050405020304" pitchFamily="18" charset="0"/>
              <a:cs typeface="Times New Roman" panose="02020603050405020304" pitchFamily="18" charset="0"/>
            </a:rPr>
            <a:t> to measure what it intends to measure </a:t>
          </a:r>
          <a:r>
            <a:rPr lang="en-US" sz="2500" b="1" kern="1200" dirty="0">
              <a:latin typeface="Times New Roman" panose="02020603050405020304" pitchFamily="18" charset="0"/>
              <a:cs typeface="Times New Roman" panose="02020603050405020304" pitchFamily="18" charset="0"/>
            </a:rPr>
            <a:t>on the surface</a:t>
          </a:r>
          <a:r>
            <a:rPr lang="en-US" sz="2500" kern="1200" dirty="0">
              <a:latin typeface="Times New Roman" panose="02020603050405020304" pitchFamily="18" charset="0"/>
              <a:cs typeface="Times New Roman" panose="02020603050405020304" pitchFamily="18" charset="0"/>
            </a:rPr>
            <a:t>.</a:t>
          </a:r>
        </a:p>
      </dsp:txBody>
      <dsp:txXfrm>
        <a:off x="1343641" y="1454654"/>
        <a:ext cx="8986816" cy="1163326"/>
      </dsp:txXfrm>
    </dsp:sp>
    <dsp:sp modelId="{CED6B9A8-41B5-47F3-AEC2-424BF1BE6129}">
      <dsp:nvSpPr>
        <dsp:cNvPr id="0" name=""/>
        <dsp:cNvSpPr/>
      </dsp:nvSpPr>
      <dsp:spPr>
        <a:xfrm>
          <a:off x="0" y="2908812"/>
          <a:ext cx="10330458" cy="11633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5CCC6-E22F-41E6-9313-DB6E32973DB5}">
      <dsp:nvSpPr>
        <dsp:cNvPr id="0" name=""/>
        <dsp:cNvSpPr/>
      </dsp:nvSpPr>
      <dsp:spPr>
        <a:xfrm>
          <a:off x="351906" y="3170561"/>
          <a:ext cx="639829" cy="639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C5865-CF11-4C03-9ED1-8AA274C3A3ED}">
      <dsp:nvSpPr>
        <dsp:cNvPr id="0" name=""/>
        <dsp:cNvSpPr/>
      </dsp:nvSpPr>
      <dsp:spPr>
        <a:xfrm>
          <a:off x="1343641" y="2908812"/>
          <a:ext cx="8986816" cy="116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19" tIns="123119" rIns="123119" bIns="123119" numCol="1" spcCol="1270" anchor="ctr" anchorCtr="0">
          <a:noAutofit/>
        </a:bodyPr>
        <a:lstStyle/>
        <a:p>
          <a:pPr marL="0" lvl="0" indent="0" algn="l"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It is a </a:t>
          </a:r>
          <a:r>
            <a:rPr lang="en-US" sz="2500" b="1" kern="1200">
              <a:latin typeface="Times New Roman" panose="02020603050405020304" pitchFamily="18" charset="0"/>
              <a:cs typeface="Times New Roman" panose="02020603050405020304" pitchFamily="18" charset="0"/>
            </a:rPr>
            <a:t>subjective</a:t>
          </a:r>
          <a:r>
            <a:rPr lang="en-US" sz="2500" kern="1200">
              <a:latin typeface="Times New Roman" panose="02020603050405020304" pitchFamily="18" charset="0"/>
              <a:cs typeface="Times New Roman" panose="02020603050405020304" pitchFamily="18" charset="0"/>
            </a:rPr>
            <a:t> judgment based on whether the assessment </a:t>
          </a:r>
          <a:r>
            <a:rPr lang="en-US" sz="2500" b="1" kern="1200">
              <a:latin typeface="Times New Roman" panose="02020603050405020304" pitchFamily="18" charset="0"/>
              <a:cs typeface="Times New Roman" panose="02020603050405020304" pitchFamily="18" charset="0"/>
            </a:rPr>
            <a:t>seems relevant </a:t>
          </a:r>
          <a:r>
            <a:rPr lang="en-US" sz="2500" kern="1200">
              <a:latin typeface="Times New Roman" panose="02020603050405020304" pitchFamily="18" charset="0"/>
              <a:cs typeface="Times New Roman" panose="02020603050405020304" pitchFamily="18" charset="0"/>
            </a:rPr>
            <a:t>and </a:t>
          </a:r>
          <a:r>
            <a:rPr lang="en-US" sz="2500" b="1" kern="1200">
              <a:latin typeface="Times New Roman" panose="02020603050405020304" pitchFamily="18" charset="0"/>
              <a:cs typeface="Times New Roman" panose="02020603050405020304" pitchFamily="18" charset="0"/>
            </a:rPr>
            <a:t>appropriate</a:t>
          </a:r>
          <a:r>
            <a:rPr lang="en-US" sz="2500" kern="1200">
              <a:latin typeface="Times New Roman" panose="02020603050405020304" pitchFamily="18" charset="0"/>
              <a:cs typeface="Times New Roman" panose="02020603050405020304" pitchFamily="18" charset="0"/>
            </a:rPr>
            <a:t> to the intended construct.</a:t>
          </a:r>
        </a:p>
      </dsp:txBody>
      <dsp:txXfrm>
        <a:off x="1343641" y="2908812"/>
        <a:ext cx="8986816" cy="1163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F00F-75E4-49EB-A55D-D227C7F6B687}">
      <dsp:nvSpPr>
        <dsp:cNvPr id="0" name=""/>
        <dsp:cNvSpPr/>
      </dsp:nvSpPr>
      <dsp:spPr>
        <a:xfrm rot="5400000">
          <a:off x="6988008" y="-3159238"/>
          <a:ext cx="325198"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Define the Construct.</a:t>
          </a:r>
        </a:p>
      </dsp:txBody>
      <dsp:txXfrm rot="-5400000">
        <a:off x="3785616" y="59029"/>
        <a:ext cx="6714109" cy="293448"/>
      </dsp:txXfrm>
    </dsp:sp>
    <dsp:sp modelId="{31957553-5561-494D-9949-ACCA2CAE9D57}">
      <dsp:nvSpPr>
        <dsp:cNvPr id="0" name=""/>
        <dsp:cNvSpPr/>
      </dsp:nvSpPr>
      <dsp:spPr>
        <a:xfrm>
          <a:off x="0" y="2504"/>
          <a:ext cx="3785616" cy="4064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Define</a:t>
          </a:r>
        </a:p>
      </dsp:txBody>
      <dsp:txXfrm>
        <a:off x="19844" y="22348"/>
        <a:ext cx="3745928" cy="366809"/>
      </dsp:txXfrm>
    </dsp:sp>
    <dsp:sp modelId="{53BA54C3-43B5-41F1-86F5-87D6B9787546}">
      <dsp:nvSpPr>
        <dsp:cNvPr id="0" name=""/>
        <dsp:cNvSpPr/>
      </dsp:nvSpPr>
      <dsp:spPr>
        <a:xfrm rot="5400000">
          <a:off x="6988008" y="-2732415"/>
          <a:ext cx="325198" cy="6729984"/>
        </a:xfrm>
        <a:prstGeom prst="round2SameRect">
          <a:avLst/>
        </a:prstGeom>
        <a:solidFill>
          <a:schemeClr val="accent2">
            <a:tint val="40000"/>
            <a:alpha val="90000"/>
            <a:hueOff val="-94358"/>
            <a:satOff val="-8372"/>
            <a:lumOff val="-85"/>
            <a:alphaOff val="0"/>
          </a:schemeClr>
        </a:solidFill>
        <a:ln w="12700" cap="flat" cmpd="sng" algn="ctr">
          <a:solidFill>
            <a:schemeClr val="accent2">
              <a:tint val="40000"/>
              <a:alpha val="90000"/>
              <a:hueOff val="-94358"/>
              <a:satOff val="-8372"/>
              <a:lumOff val="-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Determine the Types of Validity.</a:t>
          </a:r>
        </a:p>
      </dsp:txBody>
      <dsp:txXfrm rot="-5400000">
        <a:off x="3785616" y="485852"/>
        <a:ext cx="6714109" cy="293448"/>
      </dsp:txXfrm>
    </dsp:sp>
    <dsp:sp modelId="{29BA12DE-1280-456C-9374-FBCE07BCEA15}">
      <dsp:nvSpPr>
        <dsp:cNvPr id="0" name=""/>
        <dsp:cNvSpPr/>
      </dsp:nvSpPr>
      <dsp:spPr>
        <a:xfrm>
          <a:off x="0" y="429327"/>
          <a:ext cx="3785616" cy="406497"/>
        </a:xfrm>
        <a:prstGeom prst="roundRect">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Determine</a:t>
          </a:r>
        </a:p>
      </dsp:txBody>
      <dsp:txXfrm>
        <a:off x="19844" y="449171"/>
        <a:ext cx="3745928" cy="366809"/>
      </dsp:txXfrm>
    </dsp:sp>
    <dsp:sp modelId="{1557B831-4471-4AA1-9B85-986E2D43FB5D}">
      <dsp:nvSpPr>
        <dsp:cNvPr id="0" name=""/>
        <dsp:cNvSpPr/>
      </dsp:nvSpPr>
      <dsp:spPr>
        <a:xfrm rot="5400000">
          <a:off x="6988008" y="-2305592"/>
          <a:ext cx="325198" cy="6729984"/>
        </a:xfrm>
        <a:prstGeom prst="round2SameRect">
          <a:avLst/>
        </a:prstGeom>
        <a:solidFill>
          <a:schemeClr val="accent2">
            <a:tint val="40000"/>
            <a:alpha val="90000"/>
            <a:hueOff val="-188717"/>
            <a:satOff val="-16744"/>
            <a:lumOff val="-171"/>
            <a:alphaOff val="0"/>
          </a:schemeClr>
        </a:solidFill>
        <a:ln w="12700" cap="flat" cmpd="sng" algn="ctr">
          <a:solidFill>
            <a:schemeClr val="accent2">
              <a:tint val="40000"/>
              <a:alpha val="90000"/>
              <a:hueOff val="-188717"/>
              <a:satOff val="-16744"/>
              <a:lumOff val="-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Collect Validity Evidence.</a:t>
          </a:r>
        </a:p>
      </dsp:txBody>
      <dsp:txXfrm rot="-5400000">
        <a:off x="3785616" y="912675"/>
        <a:ext cx="6714109" cy="293448"/>
      </dsp:txXfrm>
    </dsp:sp>
    <dsp:sp modelId="{CC036A55-0AE6-4449-B299-9076E8395088}">
      <dsp:nvSpPr>
        <dsp:cNvPr id="0" name=""/>
        <dsp:cNvSpPr/>
      </dsp:nvSpPr>
      <dsp:spPr>
        <a:xfrm>
          <a:off x="0" y="856150"/>
          <a:ext cx="3785616" cy="406497"/>
        </a:xfrm>
        <a:prstGeom prst="roundRect">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Collect</a:t>
          </a:r>
        </a:p>
      </dsp:txBody>
      <dsp:txXfrm>
        <a:off x="19844" y="875994"/>
        <a:ext cx="3745928" cy="366809"/>
      </dsp:txXfrm>
    </dsp:sp>
    <dsp:sp modelId="{D39043F1-5D16-437E-998A-C38ED7CDB3EE}">
      <dsp:nvSpPr>
        <dsp:cNvPr id="0" name=""/>
        <dsp:cNvSpPr/>
      </dsp:nvSpPr>
      <dsp:spPr>
        <a:xfrm rot="5400000">
          <a:off x="6988008" y="-1878770"/>
          <a:ext cx="325198" cy="6729984"/>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Analyze Face Validity.</a:t>
          </a:r>
        </a:p>
      </dsp:txBody>
      <dsp:txXfrm rot="-5400000">
        <a:off x="3785616" y="1339497"/>
        <a:ext cx="6714109" cy="293448"/>
      </dsp:txXfrm>
    </dsp:sp>
    <dsp:sp modelId="{55AF50CA-ADC3-4FE8-9052-BBDE0DEDCB0E}">
      <dsp:nvSpPr>
        <dsp:cNvPr id="0" name=""/>
        <dsp:cNvSpPr/>
      </dsp:nvSpPr>
      <dsp:spPr>
        <a:xfrm>
          <a:off x="0" y="1282973"/>
          <a:ext cx="3785616" cy="40649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Analyze</a:t>
          </a:r>
        </a:p>
      </dsp:txBody>
      <dsp:txXfrm>
        <a:off x="19844" y="1302817"/>
        <a:ext cx="3745928" cy="366809"/>
      </dsp:txXfrm>
    </dsp:sp>
    <dsp:sp modelId="{35AC38C8-671A-4BDB-BD4A-81C05789054E}">
      <dsp:nvSpPr>
        <dsp:cNvPr id="0" name=""/>
        <dsp:cNvSpPr/>
      </dsp:nvSpPr>
      <dsp:spPr>
        <a:xfrm rot="5400000">
          <a:off x="6988008" y="-1451947"/>
          <a:ext cx="325198" cy="6729984"/>
        </a:xfrm>
        <a:prstGeom prst="round2SameRect">
          <a:avLst/>
        </a:prstGeom>
        <a:solidFill>
          <a:schemeClr val="accent2">
            <a:tint val="40000"/>
            <a:alpha val="90000"/>
            <a:hueOff val="-377434"/>
            <a:satOff val="-33487"/>
            <a:lumOff val="-342"/>
            <a:alphaOff val="0"/>
          </a:schemeClr>
        </a:solidFill>
        <a:ln w="12700" cap="flat" cmpd="sng" algn="ctr">
          <a:solidFill>
            <a:schemeClr val="accent2">
              <a:tint val="40000"/>
              <a:alpha val="90000"/>
              <a:hueOff val="-377434"/>
              <a:satOff val="-33487"/>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Assess Content Validity.</a:t>
          </a:r>
        </a:p>
      </dsp:txBody>
      <dsp:txXfrm rot="-5400000">
        <a:off x="3785616" y="1766320"/>
        <a:ext cx="6714109" cy="293448"/>
      </dsp:txXfrm>
    </dsp:sp>
    <dsp:sp modelId="{591B87FB-5349-45FB-9055-D43AF40E352F}">
      <dsp:nvSpPr>
        <dsp:cNvPr id="0" name=""/>
        <dsp:cNvSpPr/>
      </dsp:nvSpPr>
      <dsp:spPr>
        <a:xfrm>
          <a:off x="0" y="1709795"/>
          <a:ext cx="3785616" cy="406497"/>
        </a:xfrm>
        <a:prstGeom prst="roundRect">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Assess</a:t>
          </a:r>
        </a:p>
      </dsp:txBody>
      <dsp:txXfrm>
        <a:off x="19844" y="1729639"/>
        <a:ext cx="3745928" cy="366809"/>
      </dsp:txXfrm>
    </dsp:sp>
    <dsp:sp modelId="{CF9AC4D6-3C3C-4F59-A5AF-B3C7BD0172C2}">
      <dsp:nvSpPr>
        <dsp:cNvPr id="0" name=""/>
        <dsp:cNvSpPr/>
      </dsp:nvSpPr>
      <dsp:spPr>
        <a:xfrm rot="5400000">
          <a:off x="6988008" y="-1025124"/>
          <a:ext cx="325198" cy="6729984"/>
        </a:xfrm>
        <a:prstGeom prst="round2SameRect">
          <a:avLst/>
        </a:prstGeom>
        <a:solidFill>
          <a:schemeClr val="accent2">
            <a:tint val="40000"/>
            <a:alpha val="90000"/>
            <a:hueOff val="-471792"/>
            <a:satOff val="-41859"/>
            <a:lumOff val="-427"/>
            <a:alphaOff val="0"/>
          </a:schemeClr>
        </a:solidFill>
        <a:ln w="12700" cap="flat" cmpd="sng" algn="ctr">
          <a:solidFill>
            <a:schemeClr val="accent2">
              <a:tint val="40000"/>
              <a:alpha val="90000"/>
              <a:hueOff val="-471792"/>
              <a:satOff val="-41859"/>
              <a:lumOff val="-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Evaluate Construct Validity.</a:t>
          </a:r>
        </a:p>
      </dsp:txBody>
      <dsp:txXfrm rot="-5400000">
        <a:off x="3785616" y="2193143"/>
        <a:ext cx="6714109" cy="293448"/>
      </dsp:txXfrm>
    </dsp:sp>
    <dsp:sp modelId="{28614443-89D3-45CA-ACB2-581BA1DE8825}">
      <dsp:nvSpPr>
        <dsp:cNvPr id="0" name=""/>
        <dsp:cNvSpPr/>
      </dsp:nvSpPr>
      <dsp:spPr>
        <a:xfrm>
          <a:off x="0" y="2136618"/>
          <a:ext cx="3785616" cy="406497"/>
        </a:xfrm>
        <a:prstGeom prst="roundRect">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Evaluate</a:t>
          </a:r>
        </a:p>
      </dsp:txBody>
      <dsp:txXfrm>
        <a:off x="19844" y="2156462"/>
        <a:ext cx="3745928" cy="366809"/>
      </dsp:txXfrm>
    </dsp:sp>
    <dsp:sp modelId="{1DEC3118-681E-46E2-B8A2-0A94DB2ADE1B}">
      <dsp:nvSpPr>
        <dsp:cNvPr id="0" name=""/>
        <dsp:cNvSpPr/>
      </dsp:nvSpPr>
      <dsp:spPr>
        <a:xfrm rot="5400000">
          <a:off x="6988008" y="-598301"/>
          <a:ext cx="325198" cy="6729984"/>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Explore Criterion-Related Validity.</a:t>
          </a:r>
        </a:p>
      </dsp:txBody>
      <dsp:txXfrm rot="-5400000">
        <a:off x="3785616" y="2619966"/>
        <a:ext cx="6714109" cy="293448"/>
      </dsp:txXfrm>
    </dsp:sp>
    <dsp:sp modelId="{3EC8DA70-781F-4373-9D05-9DCC655FC476}">
      <dsp:nvSpPr>
        <dsp:cNvPr id="0" name=""/>
        <dsp:cNvSpPr/>
      </dsp:nvSpPr>
      <dsp:spPr>
        <a:xfrm>
          <a:off x="0" y="2563441"/>
          <a:ext cx="3785616" cy="40649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Explore</a:t>
          </a:r>
        </a:p>
      </dsp:txBody>
      <dsp:txXfrm>
        <a:off x="19844" y="2583285"/>
        <a:ext cx="3745928" cy="366809"/>
      </dsp:txXfrm>
    </dsp:sp>
    <dsp:sp modelId="{3E4F9033-E7F5-4FD5-BCE2-8F658B0A4D7E}">
      <dsp:nvSpPr>
        <dsp:cNvPr id="0" name=""/>
        <dsp:cNvSpPr/>
      </dsp:nvSpPr>
      <dsp:spPr>
        <a:xfrm rot="5400000">
          <a:off x="6988008" y="-171479"/>
          <a:ext cx="325198" cy="6729984"/>
        </a:xfrm>
        <a:prstGeom prst="round2SameRect">
          <a:avLst/>
        </a:prstGeom>
        <a:solidFill>
          <a:schemeClr val="accent2">
            <a:tint val="40000"/>
            <a:alpha val="90000"/>
            <a:hueOff val="-660509"/>
            <a:satOff val="-58602"/>
            <a:lumOff val="-598"/>
            <a:alphaOff val="0"/>
          </a:schemeClr>
        </a:solidFill>
        <a:ln w="12700" cap="flat" cmpd="sng" algn="ctr">
          <a:solidFill>
            <a:schemeClr val="accent2">
              <a:tint val="40000"/>
              <a:alpha val="90000"/>
              <a:hueOff val="-660509"/>
              <a:satOff val="-58602"/>
              <a:lumOff val="-5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Consider Consequences.</a:t>
          </a:r>
        </a:p>
      </dsp:txBody>
      <dsp:txXfrm rot="-5400000">
        <a:off x="3785616" y="3046788"/>
        <a:ext cx="6714109" cy="293448"/>
      </dsp:txXfrm>
    </dsp:sp>
    <dsp:sp modelId="{88BE75F1-E255-4A34-AF72-DC6369226749}">
      <dsp:nvSpPr>
        <dsp:cNvPr id="0" name=""/>
        <dsp:cNvSpPr/>
      </dsp:nvSpPr>
      <dsp:spPr>
        <a:xfrm>
          <a:off x="0" y="2990263"/>
          <a:ext cx="3785616" cy="406497"/>
        </a:xfrm>
        <a:prstGeom prst="roundRect">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Consider</a:t>
          </a:r>
        </a:p>
      </dsp:txBody>
      <dsp:txXfrm>
        <a:off x="19844" y="3010107"/>
        <a:ext cx="3745928" cy="366809"/>
      </dsp:txXfrm>
    </dsp:sp>
    <dsp:sp modelId="{AD72CF59-383C-43BA-B887-B366D2ECAD7F}">
      <dsp:nvSpPr>
        <dsp:cNvPr id="0" name=""/>
        <dsp:cNvSpPr/>
      </dsp:nvSpPr>
      <dsp:spPr>
        <a:xfrm rot="5400000">
          <a:off x="6988008" y="255343"/>
          <a:ext cx="325198" cy="6729984"/>
        </a:xfrm>
        <a:prstGeom prst="round2SameRect">
          <a:avLst/>
        </a:prstGeom>
        <a:solidFill>
          <a:schemeClr val="accent2">
            <a:tint val="40000"/>
            <a:alpha val="90000"/>
            <a:hueOff val="-754868"/>
            <a:satOff val="-66974"/>
            <a:lumOff val="-684"/>
            <a:alphaOff val="0"/>
          </a:schemeClr>
        </a:solidFill>
        <a:ln w="12700" cap="flat" cmpd="sng" algn="ctr">
          <a:solidFill>
            <a:schemeClr val="accent2">
              <a:tint val="40000"/>
              <a:alpha val="90000"/>
              <a:hueOff val="-754868"/>
              <a:satOff val="-66974"/>
              <a:lumOff val="-6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Synthesize Validity Evidence.</a:t>
          </a:r>
        </a:p>
      </dsp:txBody>
      <dsp:txXfrm rot="-5400000">
        <a:off x="3785616" y="3473611"/>
        <a:ext cx="6714109" cy="293448"/>
      </dsp:txXfrm>
    </dsp:sp>
    <dsp:sp modelId="{6D667E97-2736-4C23-AA50-513A6CD2FC1F}">
      <dsp:nvSpPr>
        <dsp:cNvPr id="0" name=""/>
        <dsp:cNvSpPr/>
      </dsp:nvSpPr>
      <dsp:spPr>
        <a:xfrm>
          <a:off x="0" y="3417086"/>
          <a:ext cx="3785616" cy="406497"/>
        </a:xfrm>
        <a:prstGeom prst="roundRect">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Synthesize</a:t>
          </a:r>
        </a:p>
      </dsp:txBody>
      <dsp:txXfrm>
        <a:off x="19844" y="3436930"/>
        <a:ext cx="3745928" cy="366809"/>
      </dsp:txXfrm>
    </dsp:sp>
    <dsp:sp modelId="{5A402E8B-87B7-4B10-B223-8CA0F86707F9}">
      <dsp:nvSpPr>
        <dsp:cNvPr id="0" name=""/>
        <dsp:cNvSpPr/>
      </dsp:nvSpPr>
      <dsp:spPr>
        <a:xfrm rot="5400000">
          <a:off x="6988008" y="682166"/>
          <a:ext cx="325198"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Interpret and Report Validity.</a:t>
          </a:r>
        </a:p>
      </dsp:txBody>
      <dsp:txXfrm rot="-5400000">
        <a:off x="3785616" y="3900434"/>
        <a:ext cx="6714109" cy="293448"/>
      </dsp:txXfrm>
    </dsp:sp>
    <dsp:sp modelId="{FEF39D39-8966-4E5F-9897-42E0BE91E53E}">
      <dsp:nvSpPr>
        <dsp:cNvPr id="0" name=""/>
        <dsp:cNvSpPr/>
      </dsp:nvSpPr>
      <dsp:spPr>
        <a:xfrm>
          <a:off x="0" y="3843909"/>
          <a:ext cx="3785616" cy="40649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Interpret</a:t>
          </a:r>
        </a:p>
      </dsp:txBody>
      <dsp:txXfrm>
        <a:off x="19844" y="3863753"/>
        <a:ext cx="3745928" cy="366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95DC2-9CE6-4267-821C-46CE21FD892B}">
      <dsp:nvSpPr>
        <dsp:cNvPr id="0" name=""/>
        <dsp:cNvSpPr/>
      </dsp:nvSpPr>
      <dsp:spPr>
        <a:xfrm>
          <a:off x="302293" y="1705789"/>
          <a:ext cx="934361" cy="9343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85CAD0A-EF75-4078-81C8-0CE9ADA293DA}">
      <dsp:nvSpPr>
        <dsp:cNvPr id="0" name=""/>
        <dsp:cNvSpPr/>
      </dsp:nvSpPr>
      <dsp:spPr>
        <a:xfrm>
          <a:off x="498509" y="1902005"/>
          <a:ext cx="541929" cy="541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88A729-C7E9-4639-85FC-2FF9D9A48E69}">
      <dsp:nvSpPr>
        <dsp:cNvPr id="0" name=""/>
        <dsp:cNvSpPr/>
      </dsp:nvSpPr>
      <dsp:spPr>
        <a:xfrm>
          <a:off x="1436875" y="1705789"/>
          <a:ext cx="2202424" cy="934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accent1"/>
              </a:solidFill>
              <a:latin typeface="Times New Roman" panose="02020603050405020304" pitchFamily="18" charset="0"/>
              <a:cs typeface="Times New Roman" panose="02020603050405020304" pitchFamily="18" charset="0"/>
            </a:rPr>
            <a:t>History</a:t>
          </a:r>
          <a:r>
            <a:rPr lang="en-US" sz="2400" b="1" kern="1200" dirty="0">
              <a:latin typeface="Times New Roman" panose="02020603050405020304" pitchFamily="18" charset="0"/>
              <a:cs typeface="Times New Roman" panose="02020603050405020304" pitchFamily="18" charset="0"/>
            </a:rPr>
            <a:t>: </a:t>
          </a:r>
        </a:p>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External events occurring during the study influence the results.</a:t>
          </a:r>
          <a:endParaRPr lang="en-US" sz="2400" kern="1200" dirty="0"/>
        </a:p>
      </dsp:txBody>
      <dsp:txXfrm>
        <a:off x="1436875" y="1705789"/>
        <a:ext cx="2202424" cy="934361"/>
      </dsp:txXfrm>
    </dsp:sp>
    <dsp:sp modelId="{05B71F30-1316-422B-B356-EC7D06DC730B}">
      <dsp:nvSpPr>
        <dsp:cNvPr id="0" name=""/>
        <dsp:cNvSpPr/>
      </dsp:nvSpPr>
      <dsp:spPr>
        <a:xfrm>
          <a:off x="4023055" y="1705789"/>
          <a:ext cx="934361" cy="9343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24EEBFF-28E9-46B8-82C3-E60C31639FE7}">
      <dsp:nvSpPr>
        <dsp:cNvPr id="0" name=""/>
        <dsp:cNvSpPr/>
      </dsp:nvSpPr>
      <dsp:spPr>
        <a:xfrm>
          <a:off x="4219271" y="1902005"/>
          <a:ext cx="541929" cy="541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570AE4-EAE5-4BFD-B036-11A61864E884}">
      <dsp:nvSpPr>
        <dsp:cNvPr id="0" name=""/>
        <dsp:cNvSpPr/>
      </dsp:nvSpPr>
      <dsp:spPr>
        <a:xfrm>
          <a:off x="5157637" y="1705789"/>
          <a:ext cx="2202424" cy="934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accent1"/>
              </a:solidFill>
              <a:latin typeface="Times New Roman" panose="02020603050405020304" pitchFamily="18" charset="0"/>
              <a:cs typeface="Times New Roman" panose="02020603050405020304" pitchFamily="18" charset="0"/>
            </a:rPr>
            <a:t>Maturation:</a:t>
          </a:r>
        </a:p>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Natural changes over time in the sample affect outcomes.</a:t>
          </a:r>
          <a:endParaRPr lang="en-US" sz="2400" kern="1200" dirty="0"/>
        </a:p>
      </dsp:txBody>
      <dsp:txXfrm>
        <a:off x="5157637" y="1705789"/>
        <a:ext cx="2202424" cy="934361"/>
      </dsp:txXfrm>
    </dsp:sp>
    <dsp:sp modelId="{6D59AB34-FA7A-4004-833D-68249EB0A51B}">
      <dsp:nvSpPr>
        <dsp:cNvPr id="0" name=""/>
        <dsp:cNvSpPr/>
      </dsp:nvSpPr>
      <dsp:spPr>
        <a:xfrm>
          <a:off x="7743817" y="1705789"/>
          <a:ext cx="934361" cy="9343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0D80277-7B51-4E9D-9F86-38002D38009D}">
      <dsp:nvSpPr>
        <dsp:cNvPr id="0" name=""/>
        <dsp:cNvSpPr/>
      </dsp:nvSpPr>
      <dsp:spPr>
        <a:xfrm>
          <a:off x="7940033" y="1902005"/>
          <a:ext cx="541929" cy="541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26CD75-3090-47D7-80C7-EEE0681A96DE}">
      <dsp:nvSpPr>
        <dsp:cNvPr id="0" name=""/>
        <dsp:cNvSpPr/>
      </dsp:nvSpPr>
      <dsp:spPr>
        <a:xfrm>
          <a:off x="8685467" y="1448559"/>
          <a:ext cx="2588288" cy="144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accent1"/>
              </a:solidFill>
              <a:latin typeface="Times New Roman" panose="02020603050405020304" pitchFamily="18" charset="0"/>
              <a:cs typeface="Times New Roman" panose="02020603050405020304" pitchFamily="18" charset="0"/>
            </a:rPr>
            <a:t>Treatment effects: </a:t>
          </a:r>
        </a:p>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refer to the influence of the intervention or treatment being studied on the outcomes.</a:t>
          </a:r>
          <a:endParaRPr lang="en-US" sz="2400" kern="1200" dirty="0"/>
        </a:p>
      </dsp:txBody>
      <dsp:txXfrm>
        <a:off x="8685467" y="1448559"/>
        <a:ext cx="2588288" cy="1448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95DC2-9CE6-4267-821C-46CE21FD892B}">
      <dsp:nvSpPr>
        <dsp:cNvPr id="0" name=""/>
        <dsp:cNvSpPr/>
      </dsp:nvSpPr>
      <dsp:spPr>
        <a:xfrm>
          <a:off x="212335" y="42864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85CAD0A-EF75-4078-81C8-0CE9ADA293DA}">
      <dsp:nvSpPr>
        <dsp:cNvPr id="0" name=""/>
        <dsp:cNvSpPr/>
      </dsp:nvSpPr>
      <dsp:spPr>
        <a:xfrm>
          <a:off x="492877" y="70919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88A729-C7E9-4639-85FC-2FF9D9A48E69}">
      <dsp:nvSpPr>
        <dsp:cNvPr id="0" name=""/>
        <dsp:cNvSpPr/>
      </dsp:nvSpPr>
      <dsp:spPr>
        <a:xfrm>
          <a:off x="1834517" y="42864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accent1"/>
              </a:solidFill>
              <a:latin typeface="Times New Roman" panose="02020603050405020304" pitchFamily="18" charset="0"/>
              <a:cs typeface="Times New Roman" panose="02020603050405020304" pitchFamily="18" charset="0"/>
            </a:rPr>
            <a:t>Instrumentation :</a:t>
          </a:r>
        </a:p>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Differences in test, observer, or scoring methods.</a:t>
          </a:r>
        </a:p>
      </dsp:txBody>
      <dsp:txXfrm>
        <a:off x="1834517" y="428648"/>
        <a:ext cx="3148942" cy="1335915"/>
      </dsp:txXfrm>
    </dsp:sp>
    <dsp:sp modelId="{0ABAD826-9D87-4D75-AD3D-C0E9D61B7426}">
      <dsp:nvSpPr>
        <dsp:cNvPr id="0" name=""/>
        <dsp:cNvSpPr/>
      </dsp:nvSpPr>
      <dsp:spPr>
        <a:xfrm>
          <a:off x="5532139" y="42864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17615B9-812B-4FC0-AFCB-047D84943310}">
      <dsp:nvSpPr>
        <dsp:cNvPr id="0" name=""/>
        <dsp:cNvSpPr/>
      </dsp:nvSpPr>
      <dsp:spPr>
        <a:xfrm>
          <a:off x="5812681" y="70919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E17B22-8D3E-47A4-A45A-70D744A84356}">
      <dsp:nvSpPr>
        <dsp:cNvPr id="0" name=""/>
        <dsp:cNvSpPr/>
      </dsp:nvSpPr>
      <dsp:spPr>
        <a:xfrm>
          <a:off x="7154322" y="42864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accent1"/>
              </a:solidFill>
              <a:latin typeface="Times New Roman" panose="02020603050405020304" pitchFamily="18" charset="0"/>
              <a:cs typeface="Times New Roman" panose="02020603050405020304" pitchFamily="18" charset="0"/>
            </a:rPr>
            <a:t>Attrition:</a:t>
          </a:r>
        </a:p>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Loss of participants over time.</a:t>
          </a:r>
        </a:p>
      </dsp:txBody>
      <dsp:txXfrm>
        <a:off x="7154322" y="428648"/>
        <a:ext cx="3148942" cy="1335915"/>
      </dsp:txXfrm>
    </dsp:sp>
    <dsp:sp modelId="{05B71F30-1316-422B-B356-EC7D06DC730B}">
      <dsp:nvSpPr>
        <dsp:cNvPr id="0" name=""/>
        <dsp:cNvSpPr/>
      </dsp:nvSpPr>
      <dsp:spPr>
        <a:xfrm>
          <a:off x="212335" y="2487396"/>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24EEBFF-28E9-46B8-82C3-E60C31639FE7}">
      <dsp:nvSpPr>
        <dsp:cNvPr id="0" name=""/>
        <dsp:cNvSpPr/>
      </dsp:nvSpPr>
      <dsp:spPr>
        <a:xfrm>
          <a:off x="492877" y="2767938"/>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570AE4-EAE5-4BFD-B036-11A61864E884}">
      <dsp:nvSpPr>
        <dsp:cNvPr id="0" name=""/>
        <dsp:cNvSpPr/>
      </dsp:nvSpPr>
      <dsp:spPr>
        <a:xfrm>
          <a:off x="1834517" y="2487396"/>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accent1"/>
              </a:solidFill>
              <a:latin typeface="Times New Roman" panose="02020603050405020304" pitchFamily="18" charset="0"/>
              <a:cs typeface="Times New Roman" panose="02020603050405020304" pitchFamily="18" charset="0"/>
            </a:rPr>
            <a:t>Bias: </a:t>
          </a:r>
        </a:p>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Refers to systematic errors or influences that distort the study results.</a:t>
          </a:r>
        </a:p>
      </dsp:txBody>
      <dsp:txXfrm>
        <a:off x="1834517" y="2487396"/>
        <a:ext cx="3148942" cy="1335915"/>
      </dsp:txXfrm>
    </dsp:sp>
    <dsp:sp modelId="{6D59AB34-FA7A-4004-833D-68249EB0A51B}">
      <dsp:nvSpPr>
        <dsp:cNvPr id="0" name=""/>
        <dsp:cNvSpPr/>
      </dsp:nvSpPr>
      <dsp:spPr>
        <a:xfrm>
          <a:off x="5532139" y="2487396"/>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0D80277-7B51-4E9D-9F86-38002D38009D}">
      <dsp:nvSpPr>
        <dsp:cNvPr id="0" name=""/>
        <dsp:cNvSpPr/>
      </dsp:nvSpPr>
      <dsp:spPr>
        <a:xfrm>
          <a:off x="5812681" y="2767938"/>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26CD75-3090-47D7-80C7-EEE0681A96DE}">
      <dsp:nvSpPr>
        <dsp:cNvPr id="0" name=""/>
        <dsp:cNvSpPr/>
      </dsp:nvSpPr>
      <dsp:spPr>
        <a:xfrm>
          <a:off x="7154322" y="2487396"/>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accent1"/>
              </a:solidFill>
              <a:latin typeface="Times New Roman" panose="02020603050405020304" pitchFamily="18" charset="0"/>
              <a:cs typeface="Times New Roman" panose="02020603050405020304" pitchFamily="18" charset="0"/>
            </a:rPr>
            <a:t>Selection effects: </a:t>
          </a:r>
        </a:p>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systematic differences between or among the groups compared in a study</a:t>
          </a:r>
        </a:p>
      </dsp:txBody>
      <dsp:txXfrm>
        <a:off x="7154322" y="2487396"/>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2631A-B9F1-487F-B7CD-29FEB2F9D973}">
      <dsp:nvSpPr>
        <dsp:cNvPr id="0" name=""/>
        <dsp:cNvSpPr/>
      </dsp:nvSpPr>
      <dsp:spPr>
        <a:xfrm>
          <a:off x="4286" y="424529"/>
          <a:ext cx="1873951" cy="11243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Select the sample</a:t>
          </a:r>
        </a:p>
      </dsp:txBody>
      <dsp:txXfrm>
        <a:off x="37218" y="457461"/>
        <a:ext cx="1808087" cy="1058507"/>
      </dsp:txXfrm>
    </dsp:sp>
    <dsp:sp modelId="{9AE4A71A-C0FF-49D5-BD35-1F181735E098}">
      <dsp:nvSpPr>
        <dsp:cNvPr id="0" name=""/>
        <dsp:cNvSpPr/>
      </dsp:nvSpPr>
      <dsp:spPr>
        <a:xfrm>
          <a:off x="2043145" y="754344"/>
          <a:ext cx="397277" cy="46474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43145" y="847292"/>
        <a:ext cx="278094" cy="278844"/>
      </dsp:txXfrm>
    </dsp:sp>
    <dsp:sp modelId="{1C3CDDA5-D8CF-4FEF-A8BD-AF9A2328CF2F}">
      <dsp:nvSpPr>
        <dsp:cNvPr id="0" name=""/>
        <dsp:cNvSpPr/>
      </dsp:nvSpPr>
      <dsp:spPr>
        <a:xfrm>
          <a:off x="2627818" y="424529"/>
          <a:ext cx="1873951" cy="11243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Administer test </a:t>
          </a:r>
        </a:p>
      </dsp:txBody>
      <dsp:txXfrm>
        <a:off x="2660750" y="457461"/>
        <a:ext cx="1808087" cy="1058507"/>
      </dsp:txXfrm>
    </dsp:sp>
    <dsp:sp modelId="{2CC224E1-79D6-49CC-B702-420C0F0BE764}">
      <dsp:nvSpPr>
        <dsp:cNvPr id="0" name=""/>
        <dsp:cNvSpPr/>
      </dsp:nvSpPr>
      <dsp:spPr>
        <a:xfrm>
          <a:off x="4666677" y="754344"/>
          <a:ext cx="397277" cy="46474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666677" y="847292"/>
        <a:ext cx="278094" cy="278844"/>
      </dsp:txXfrm>
    </dsp:sp>
    <dsp:sp modelId="{255E28C5-EB68-4553-A94B-AC1A1FEB776A}">
      <dsp:nvSpPr>
        <dsp:cNvPr id="0" name=""/>
        <dsp:cNvSpPr/>
      </dsp:nvSpPr>
      <dsp:spPr>
        <a:xfrm>
          <a:off x="5251350" y="424529"/>
          <a:ext cx="1873951" cy="11243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Time interval </a:t>
          </a:r>
        </a:p>
      </dsp:txBody>
      <dsp:txXfrm>
        <a:off x="5284282" y="457461"/>
        <a:ext cx="1808087" cy="1058507"/>
      </dsp:txXfrm>
    </dsp:sp>
    <dsp:sp modelId="{96E56913-D207-4FD1-B4CC-6B796FA753E3}">
      <dsp:nvSpPr>
        <dsp:cNvPr id="0" name=""/>
        <dsp:cNvSpPr/>
      </dsp:nvSpPr>
      <dsp:spPr>
        <a:xfrm>
          <a:off x="7290210" y="754344"/>
          <a:ext cx="397277" cy="46474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290210" y="847292"/>
        <a:ext cx="278094" cy="278844"/>
      </dsp:txXfrm>
    </dsp:sp>
    <dsp:sp modelId="{7F0822E5-B974-44EA-AE60-77FAB49418CE}">
      <dsp:nvSpPr>
        <dsp:cNvPr id="0" name=""/>
        <dsp:cNvSpPr/>
      </dsp:nvSpPr>
      <dsp:spPr>
        <a:xfrm>
          <a:off x="7874883" y="424529"/>
          <a:ext cx="1873951" cy="11243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 administer </a:t>
          </a:r>
        </a:p>
        <a:p>
          <a:pPr marL="0" lvl="0" indent="0" algn="ctr" defTabSz="1022350">
            <a:lnSpc>
              <a:spcPct val="90000"/>
            </a:lnSpc>
            <a:spcBef>
              <a:spcPct val="0"/>
            </a:spcBef>
            <a:spcAft>
              <a:spcPct val="35000"/>
            </a:spcAft>
            <a:buNone/>
          </a:pPr>
          <a:r>
            <a:rPr lang="en-US" sz="2300" kern="1200" dirty="0"/>
            <a:t>Test </a:t>
          </a:r>
        </a:p>
      </dsp:txBody>
      <dsp:txXfrm>
        <a:off x="7907815" y="457461"/>
        <a:ext cx="1808087" cy="1058507"/>
      </dsp:txXfrm>
    </dsp:sp>
    <dsp:sp modelId="{1C0761BE-FD36-4932-9021-9AC2A9316547}">
      <dsp:nvSpPr>
        <dsp:cNvPr id="0" name=""/>
        <dsp:cNvSpPr/>
      </dsp:nvSpPr>
      <dsp:spPr>
        <a:xfrm rot="5400000">
          <a:off x="8613220" y="1680076"/>
          <a:ext cx="397277" cy="46474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8672437" y="1713808"/>
        <a:ext cx="278844" cy="278094"/>
      </dsp:txXfrm>
    </dsp:sp>
    <dsp:sp modelId="{57904761-6579-4BCB-9029-D466349762C9}">
      <dsp:nvSpPr>
        <dsp:cNvPr id="0" name=""/>
        <dsp:cNvSpPr/>
      </dsp:nvSpPr>
      <dsp:spPr>
        <a:xfrm>
          <a:off x="7874883" y="2298480"/>
          <a:ext cx="1873951" cy="11243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Collect the result </a:t>
          </a:r>
        </a:p>
      </dsp:txBody>
      <dsp:txXfrm>
        <a:off x="7907815" y="2331412"/>
        <a:ext cx="1808087" cy="1058507"/>
      </dsp:txXfrm>
    </dsp:sp>
    <dsp:sp modelId="{7F1A2C91-3F8E-4E8B-B3A9-8DEE9911C286}">
      <dsp:nvSpPr>
        <dsp:cNvPr id="0" name=""/>
        <dsp:cNvSpPr/>
      </dsp:nvSpPr>
      <dsp:spPr>
        <a:xfrm rot="10800000">
          <a:off x="7312697" y="2628296"/>
          <a:ext cx="397277" cy="46474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7431880" y="2721244"/>
        <a:ext cx="278094" cy="278844"/>
      </dsp:txXfrm>
    </dsp:sp>
    <dsp:sp modelId="{0AFD5D36-D101-4DB1-98C1-4DFB45486719}">
      <dsp:nvSpPr>
        <dsp:cNvPr id="0" name=""/>
        <dsp:cNvSpPr/>
      </dsp:nvSpPr>
      <dsp:spPr>
        <a:xfrm>
          <a:off x="5251350" y="2298480"/>
          <a:ext cx="1873951" cy="11243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Analyze the data</a:t>
          </a:r>
        </a:p>
      </dsp:txBody>
      <dsp:txXfrm>
        <a:off x="5284282" y="2331412"/>
        <a:ext cx="1808087" cy="1058507"/>
      </dsp:txXfrm>
    </dsp:sp>
    <dsp:sp modelId="{64D3B93C-AB73-4471-B000-86B2055648C4}">
      <dsp:nvSpPr>
        <dsp:cNvPr id="0" name=""/>
        <dsp:cNvSpPr/>
      </dsp:nvSpPr>
      <dsp:spPr>
        <a:xfrm rot="10800000">
          <a:off x="4689165" y="2628296"/>
          <a:ext cx="397277" cy="46474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808348" y="2721244"/>
        <a:ext cx="278094" cy="278844"/>
      </dsp:txXfrm>
    </dsp:sp>
    <dsp:sp modelId="{F4C86389-1A4A-4392-ACC5-CDC645708056}">
      <dsp:nvSpPr>
        <dsp:cNvPr id="0" name=""/>
        <dsp:cNvSpPr/>
      </dsp:nvSpPr>
      <dsp:spPr>
        <a:xfrm>
          <a:off x="2627818" y="2298480"/>
          <a:ext cx="1873951" cy="11243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Interpret the results</a:t>
          </a:r>
        </a:p>
      </dsp:txBody>
      <dsp:txXfrm>
        <a:off x="2660750" y="2331412"/>
        <a:ext cx="1808087" cy="10585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00.30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35.04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35.89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36.706"/>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38.759"/>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41.86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45.233"/>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46.08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46.849"/>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23:48:39.826"/>
    </inkml:context>
    <inkml:brush xml:id="br0">
      <inkml:brushProperty name="width" value="0.035" units="cm"/>
      <inkml:brushProperty name="height" value="0.035" units="cm"/>
      <inkml:brushProperty name="color" value="#E71224"/>
    </inkml:brush>
  </inkml:definitions>
  <inkml:trace contextRef="#ctx0" brushRef="#br0">2446 6545 24575,'2'-14'0,"0"0"0,0 0 0,1 0 0,1 0 0,10-24 0,3-9 0,109-550 0,-123 578 0,44-318 0,-11 66 0,-9 77 0,3-296 0,-19 226 0,0 36 0,-9-620 0,-3 433 0,-7 247 0,-33-191 0,-3-32 0,39 298 0,-4 0 0,-5 1 0,-32-121 0,19 119 0,-44-129 0,67 214 0,1 0 0,0 0 0,0 0 0,1 0 0,0-1 0,1 1 0,0-1 0,1 1 0,-1-1 0,2 1 0,-1-1 0,2 1 0,-1-1 0,6-16 0,0 7 0,0 1 0,1 0 0,2 1 0,0 0 0,13-18 0,-7 11 0,18-35 0,-26 45 0,1-1 0,0 1 0,18-20 0,13-19 0,-33 42 0,-1 0 0,0 0 0,0-1 0,-1 0 0,-1 0 0,4-16 0,0 1 0,-5 19 0,-1 0 0,0-1 0,0 1 0,0-14 0,-1 20 0,-2-1 0,1 1 0,0 0 0,0 0 0,-1-1 0,1 1 0,-1 0 0,0 0 0,1 0 0,-1-1 0,0 1 0,0 0 0,-1 0 0,1 0 0,0 1 0,-1-1 0,1 0 0,-1 0 0,1 1 0,-1-1 0,-3-2 0,-15-8 0,-37-16 0,16 8 0,-26-12 0,38 19 0,-36-22 0,13 6 0,-1 1 0,-61-22 0,92 42 0,0 1 0,0 2 0,0 0 0,-1 1 0,-27 0 0,-118 4 0,88 3 0,57-2 0,-1 1 0,1 1 0,0 1 0,-45 14 0,-105 25 0,12-4 0,130-29 0,1 0 0,1 2 0,-33 18 0,-56 29 0,-39 24 0,67-25 0,-146 122 0,47-3 0,65-58 0,110-106 0,0 1 0,1 0 0,1 1 0,0 0 0,-9 17 0,15-22 0,1 0 0,1 1 0,0-1 0,0 1 0,1 0 0,1 0 0,0 0 0,0 0 0,1 0 0,0 12 0,-2 14 0,-1 0 0,-1 0 0,-13 40 0,1 0 0,-43 258 0,53-274 0,0 99 0,2 3 0,-24 269 0,19 40 0,11-304 0,-1-82 0,14 338 0,-7-305 0,-3-25 0,-4-92 0,0 0 0,1 0 0,-1 0 0,1 0 0,-1 0 0,1 1 0,0-1 0,0 0 0,0-1 0,0 1 0,2 4 0,-2-6 0,-1 1 0,1-1 0,-1 0 0,1 1 0,-1-1 0,1 0 0,-1 0 0,1 1 0,-1-1 0,1 0 0,0 0 0,-1 0 0,1 0 0,-1 0 0,1 0 0,0 0 0,-1 0 0,1 0 0,-1 0 0,1 0 0,0 0 0,-1 0 0,1 0 0,-1 0 0,1-1 0,-1 1 0,1 0 0,0 0 0,-1-1 0,1 1 0,-1 0 0,1-1 0,-1 1 0,0-1 0,1 1 0,-1 0 0,1-1 0,-1 1 0,0-1 0,1 1 0,-1-1 0,0 0 0,0 1 0,1-1 0,-1 0 0,4-5 0,13-16 0,-17 22 0,1-1 0,-1 1 0,1-1 0,-1 1 0,1 0 0,-1-1 0,1 1 0,0 0 0,-1-1 0,1 1 0,-1 0 0,1 0 0,0 0 0,-1 0 0,1 0 0,-1-1 0,1 1 0,0 0 0,-1 0 0,1 1 0,0-1 0,-1 0 0,1 0 0,-1 0 0,1 0 0,0 0 0,-1 1 0,1-1 0,-1 0 0,1 1 0,-1-1 0,1 0 0,-1 1 0,1-1 0,-1 0 0,1 1 0,-1-1 0,1 1 0,4 7 0,0-1 0,-1 1 0,0 0 0,-1 1 0,0-1 0,0 0 0,0 1 0,1 11 0,0-2 0,35 120 0,65 292 0,-98-393 0,23 120 0,-22-120 0,-1 1 0,-1 73 0,-2-44 0,0-41 0,1-1 0,1 1 0,16 43 0,5 24 0,-15-42 0,3-1 0,2 0 0,25 53 0,56 95 0,-56-115 0,-33-62 0,2-1 0,0 0 0,1 0 0,14 17 0,1-3 0,40 47 0,-57-72 0,0-1 0,1 0 0,0 0 0,0-1 0,1 0 0,16 7 0,21 9 0,-1 1 0,60 42 0,-56-31 0,-33-25 0,-1 2 0,0 0 0,-1 0 0,-1 2 0,0 0 0,24 29 0,-33-34 0,1 0 0,0-1 0,0 0 0,1 0 0,0-1 0,0 1 0,11 5 0,-12-9 0,0 0 0,0-1 0,0 1 0,1-2 0,-1 1 0,1-1 0,0-1 0,0 1 0,0-1 0,12 0 0,11-1 0,-24-1 0,0 0 0,0 1 0,1 0 0,-1 1 0,0-1 0,0 1 0,0 1 0,0-1 0,0 1 0,0 1 0,10 4 0,74 58 0,-76-54 0,-9-7 0,-1-1 0,1 1 0,0-2 0,0 1 0,13 3 0,-12-4 0,0 1 0,0-1 0,0 1 0,10 7 0,38 31 0,-33-24 0,35 21 0,-49-33 0,1 0 0,1-1 0,-1 0 0,1-1 0,-1 0 0,1 0 0,17 1 0,49 6 6,-33-3-692,54 0 1,-76-7-6141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05.79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1 147,'48'-3,"1"-2,73-16,-49 6,61-7,271-12,-350 31,92-16,17-2,226 18,-202 5,-85-3,120 2,-120 11,-63-6,48 1,-50-5,38 7,27 2,452-9,-285-4,1097 2,-1227-11,-20 0,451 8,-292 5,1975-2,-2213 2,72 14,-78-10,10 2,-12-2,37 2,82-5,69 6,438 7,-442-18,732 2,-929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17.56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26,'649'0,"-626"2,0 0,30 7,-28-4,42 2,407-6,-229-2,-189 2,-22 0,-1-1,0-2,51-8,-28-3,1 3,0 2,84-1,243 10,-370 0,1 0,-1 1,20 6,-17-4,33 4,242-6,-149-4,452 2,-573 2,0 0,0 2,-1 0,23 8,-18-5,0-1,29 3,207-5,-139-6,715 2,-805 2,0 2,0 1,43 12,13 3,-56-14,4 1,0-1,48 0,538-7,-600 2,0 1,30 7,-28-4,42 3,407-7,-229-3,67 2,-298-1,1 0,0-1,18-6,-16 4,33-4,254 6,-159 4,-105-2,-1-2,56-10,-42 5,1 3,102 4,-60 2,2036-2,-2111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23.79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26.97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28.99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30.47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33.08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4T15:35:34.04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F8CE4-C6BE-49CE-B412-0B68150DAF24}"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8410F-4644-4B3B-AE6D-9791FBBAB7D9}" type="slidenum">
              <a:rPr lang="en-US" smtClean="0"/>
              <a:t>‹#›</a:t>
            </a:fld>
            <a:endParaRPr lang="en-US"/>
          </a:p>
        </p:txBody>
      </p:sp>
    </p:spTree>
    <p:extLst>
      <p:ext uri="{BB962C8B-B14F-4D97-AF65-F5344CB8AC3E}">
        <p14:creationId xmlns:p14="http://schemas.microsoft.com/office/powerpoint/2010/main" val="42285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9" name="Google Shape;3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35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20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05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36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62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802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58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63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923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01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5538410F-4644-4B3B-AE6D-9791FBBAB7D9}" type="slidenum">
              <a:rPr lang="en-US" smtClean="0"/>
              <a:t>2</a:t>
            </a:fld>
            <a:endParaRPr lang="en-US"/>
          </a:p>
        </p:txBody>
      </p:sp>
    </p:spTree>
    <p:extLst>
      <p:ext uri="{BB962C8B-B14F-4D97-AF65-F5344CB8AC3E}">
        <p14:creationId xmlns:p14="http://schemas.microsoft.com/office/powerpoint/2010/main" val="2344849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807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3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797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04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72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5538410F-4644-4B3B-AE6D-9791FBBAB7D9}" type="slidenum">
              <a:rPr lang="en-US" smtClean="0"/>
              <a:t>9</a:t>
            </a:fld>
            <a:endParaRPr lang="en-US"/>
          </a:p>
        </p:txBody>
      </p:sp>
    </p:spTree>
    <p:extLst>
      <p:ext uri="{BB962C8B-B14F-4D97-AF65-F5344CB8AC3E}">
        <p14:creationId xmlns:p14="http://schemas.microsoft.com/office/powerpoint/2010/main" val="196524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5538410F-4644-4B3B-AE6D-9791FBBAB7D9}" type="slidenum">
              <a:rPr lang="en-US" smtClean="0"/>
              <a:t>11</a:t>
            </a:fld>
            <a:endParaRPr lang="en-US"/>
          </a:p>
        </p:txBody>
      </p:sp>
    </p:spTree>
    <p:extLst>
      <p:ext uri="{BB962C8B-B14F-4D97-AF65-F5344CB8AC3E}">
        <p14:creationId xmlns:p14="http://schemas.microsoft.com/office/powerpoint/2010/main" val="91087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45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70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50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56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8410F-4644-4B3B-AE6D-9791FBBA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6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C0B7F4C1-FB94-47B2-985B-6F8B52CE29B7}"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381020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0B7F4C1-FB94-47B2-985B-6F8B52CE29B7}"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72165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0B7F4C1-FB94-47B2-985B-6F8B52CE29B7}"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45389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0B7F4C1-FB94-47B2-985B-6F8B52CE29B7}"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302142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C0B7F4C1-FB94-47B2-985B-6F8B52CE29B7}"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289352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0B7F4C1-FB94-47B2-985B-6F8B52CE29B7}"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211264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C0B7F4C1-FB94-47B2-985B-6F8B52CE29B7}"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34689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C0B7F4C1-FB94-47B2-985B-6F8B52CE29B7}"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393726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7F4C1-FB94-47B2-985B-6F8B52CE29B7}"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152219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0B7F4C1-FB94-47B2-985B-6F8B52CE29B7}"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353619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0B7F4C1-FB94-47B2-985B-6F8B52CE29B7}"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2AECE-6B34-4866-9DAC-AF358325E7A5}" type="slidenum">
              <a:rPr lang="en-US" smtClean="0"/>
              <a:t>‹#›</a:t>
            </a:fld>
            <a:endParaRPr lang="en-US"/>
          </a:p>
        </p:txBody>
      </p:sp>
    </p:spTree>
    <p:extLst>
      <p:ext uri="{BB962C8B-B14F-4D97-AF65-F5344CB8AC3E}">
        <p14:creationId xmlns:p14="http://schemas.microsoft.com/office/powerpoint/2010/main" val="251648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7F4C1-FB94-47B2-985B-6F8B52CE29B7}"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2AECE-6B34-4866-9DAC-AF358325E7A5}" type="slidenum">
              <a:rPr lang="en-US" smtClean="0"/>
              <a:t>‹#›</a:t>
            </a:fld>
            <a:endParaRPr lang="en-US"/>
          </a:p>
        </p:txBody>
      </p:sp>
    </p:spTree>
    <p:extLst>
      <p:ext uri="{BB962C8B-B14F-4D97-AF65-F5344CB8AC3E}">
        <p14:creationId xmlns:p14="http://schemas.microsoft.com/office/powerpoint/2010/main" val="6377279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ribbr.com/methodology/data-collection/" TargetMode="External"/><Relationship Id="rId2" Type="http://schemas.openxmlformats.org/officeDocument/2006/relationships/hyperlink" Target="https://www.scribbr.com/methodology/questionnaire/"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hyperlink" Target="https://www.scribbr.com/research-bias/recall-bia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cribbr.com/statistics/correlation-coeffici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scribbr.com/research-bias/optimism-bia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7.xml"/><Relationship Id="rId18" Type="http://schemas.openxmlformats.org/officeDocument/2006/relationships/customXml" Target="../ink/ink11.xml"/><Relationship Id="rId3" Type="http://schemas.openxmlformats.org/officeDocument/2006/relationships/image" Target="../media/image45.png"/><Relationship Id="rId21" Type="http://schemas.openxmlformats.org/officeDocument/2006/relationships/customXml" Target="../ink/ink14.xml"/><Relationship Id="rId7" Type="http://schemas.openxmlformats.org/officeDocument/2006/relationships/image" Target="../media/image170.png"/><Relationship Id="rId12" Type="http://schemas.openxmlformats.org/officeDocument/2006/relationships/customXml" Target="../ink/ink6.xml"/><Relationship Id="rId17" Type="http://schemas.openxmlformats.org/officeDocument/2006/relationships/customXml" Target="../ink/ink10.xml"/><Relationship Id="rId2" Type="http://schemas.openxmlformats.org/officeDocument/2006/relationships/notesSlide" Target="../notesSlides/notesSlide10.xml"/><Relationship Id="rId16" Type="http://schemas.openxmlformats.org/officeDocument/2006/relationships/customXml" Target="../ink/ink9.xml"/><Relationship Id="rId20"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24" Type="http://schemas.openxmlformats.org/officeDocument/2006/relationships/customXml" Target="../ink/ink17.xml"/><Relationship Id="rId5" Type="http://schemas.openxmlformats.org/officeDocument/2006/relationships/image" Target="../media/image160.png"/><Relationship Id="rId15" Type="http://schemas.openxmlformats.org/officeDocument/2006/relationships/image" Target="../media/image350.png"/><Relationship Id="rId23" Type="http://schemas.openxmlformats.org/officeDocument/2006/relationships/customXml" Target="../ink/ink16.xml"/><Relationship Id="rId10" Type="http://schemas.openxmlformats.org/officeDocument/2006/relationships/customXml" Target="../ink/ink4.xml"/><Relationship Id="rId19" Type="http://schemas.openxmlformats.org/officeDocument/2006/relationships/customXml" Target="../ink/ink12.xml"/><Relationship Id="rId4" Type="http://schemas.openxmlformats.org/officeDocument/2006/relationships/customXml" Target="../ink/ink1.xml"/><Relationship Id="rId9" Type="http://schemas.openxmlformats.org/officeDocument/2006/relationships/image" Target="../media/image340.png"/><Relationship Id="rId14" Type="http://schemas.openxmlformats.org/officeDocument/2006/relationships/customXml" Target="../ink/ink8.xml"/><Relationship Id="rId22" Type="http://schemas.openxmlformats.org/officeDocument/2006/relationships/customXml" Target="../ink/ink15.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9.pn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230.png"/><Relationship Id="rId4" Type="http://schemas.openxmlformats.org/officeDocument/2006/relationships/diagramData" Target="../diagrams/data9.xml"/><Relationship Id="rId9" Type="http://schemas.openxmlformats.org/officeDocument/2006/relationships/customXml" Target="../ink/ink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cirp.org/journal/articles?searchcode=Mary+W.+Murigi&amp;searchfield=authors&amp;page=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scirp.org/journal/articles?searchcode=Miriam+M.+Moagi&amp;searchfield=authors&amp;page=1" TargetMode="External"/><Relationship Id="rId4" Type="http://schemas.openxmlformats.org/officeDocument/2006/relationships/hyperlink" Target="https://www.scirp.org/journal/articles?searchcode=Ramadimetja+S.+Mogale&amp;searchfield=authors&amp;page=1"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
          <p:cNvSpPr/>
          <p:nvPr/>
        </p:nvSpPr>
        <p:spPr>
          <a:xfrm>
            <a:off x="109151" y="180925"/>
            <a:ext cx="12188952" cy="6510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2" name="Google Shape;392;p1"/>
          <p:cNvSpPr txBox="1">
            <a:spLocks noGrp="1"/>
          </p:cNvSpPr>
          <p:nvPr>
            <p:ph type="title"/>
          </p:nvPr>
        </p:nvSpPr>
        <p:spPr>
          <a:xfrm>
            <a:off x="619069" y="2200996"/>
            <a:ext cx="10515600" cy="816281"/>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US" sz="4000" b="1" dirty="0">
                <a:solidFill>
                  <a:srgbClr val="FF0000"/>
                </a:solidFill>
                <a:latin typeface="Times New Roman" panose="02020603050405020304" pitchFamily="18" charset="0"/>
                <a:ea typeface="Paytone One"/>
                <a:cs typeface="Times New Roman" panose="02020603050405020304" pitchFamily="18" charset="0"/>
                <a:sym typeface="Paytone One"/>
              </a:rPr>
              <a:t>Qualities of Effective Assessment procedure</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93" name="Google Shape;393;p1"/>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4" name="Google Shape;394;p1"/>
          <p:cNvSpPr/>
          <p:nvPr/>
        </p:nvSpPr>
        <p:spPr>
          <a:xfrm>
            <a:off x="838200" y="1929384"/>
            <a:ext cx="10515600" cy="4251960"/>
          </a:xfrm>
          <a:prstGeom prst="rect">
            <a:avLst/>
          </a:prstGeom>
          <a:noFill/>
          <a:ln>
            <a:noFill/>
          </a:ln>
        </p:spPr>
        <p:txBody>
          <a:bodyPr spcFirstLastPara="1" wrap="square" lIns="91425" tIns="45700" rIns="91425" bIns="45700" anchor="t" anchorCtr="0">
            <a:noAutofit/>
          </a:bodyPr>
          <a:lstStyle/>
          <a:p>
            <a:pPr marL="0" marR="0" lvl="0" indent="15240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pic>
        <p:nvPicPr>
          <p:cNvPr id="395" name="Google Shape;395;p1"/>
          <p:cNvPicPr preferRelativeResize="0"/>
          <p:nvPr/>
        </p:nvPicPr>
        <p:blipFill rotWithShape="1">
          <a:blip r:embed="rId3">
            <a:alphaModFix/>
          </a:blip>
          <a:srcRect/>
          <a:stretch/>
        </p:blipFill>
        <p:spPr>
          <a:xfrm>
            <a:off x="291305" y="458572"/>
            <a:ext cx="1895303" cy="1691993"/>
          </a:xfrm>
          <a:prstGeom prst="rect">
            <a:avLst/>
          </a:prstGeom>
          <a:solidFill>
            <a:srgbClr val="DDDDDD"/>
          </a:solidFill>
          <a:ln w="9525" cap="rnd" cmpd="sng">
            <a:solidFill>
              <a:srgbClr val="800080"/>
            </a:solidFill>
            <a:prstDash val="dot"/>
            <a:miter lim="800000"/>
            <a:headEnd type="none" w="sm" len="sm"/>
            <a:tailEnd type="none" w="sm" len="sm"/>
          </a:ln>
        </p:spPr>
      </p:pic>
      <p:pic>
        <p:nvPicPr>
          <p:cNvPr id="396" name="Google Shape;396;p1" descr="A picture containing logo&#10;&#10;Description automatically generated"/>
          <p:cNvPicPr preferRelativeResize="0"/>
          <p:nvPr/>
        </p:nvPicPr>
        <p:blipFill rotWithShape="1">
          <a:blip r:embed="rId4">
            <a:alphaModFix/>
          </a:blip>
          <a:srcRect/>
          <a:stretch/>
        </p:blipFill>
        <p:spPr>
          <a:xfrm>
            <a:off x="9720471" y="323145"/>
            <a:ext cx="2180224" cy="1827421"/>
          </a:xfrm>
          <a:prstGeom prst="rect">
            <a:avLst/>
          </a:prstGeom>
          <a:noFill/>
          <a:ln>
            <a:noFill/>
          </a:ln>
        </p:spPr>
      </p:pic>
      <p:sp>
        <p:nvSpPr>
          <p:cNvPr id="397" name="Google Shape;397;p1"/>
          <p:cNvSpPr txBox="1"/>
          <p:nvPr/>
        </p:nvSpPr>
        <p:spPr>
          <a:xfrm>
            <a:off x="1180433" y="3428999"/>
            <a:ext cx="4276705" cy="2859627"/>
          </a:xfrm>
          <a:prstGeom prst="rect">
            <a:avLst/>
          </a:prstGeom>
          <a:noFill/>
          <a:ln>
            <a:noFill/>
          </a:ln>
        </p:spPr>
        <p:txBody>
          <a:bodyPr spcFirstLastPara="1" wrap="square" lIns="91425" tIns="45700" rIns="91425" bIns="45700" anchor="t" anchorCtr="0">
            <a:normAutofit/>
          </a:bodyPr>
          <a:lstStyle/>
          <a:p>
            <a:pPr marL="342900" marR="45720" lvl="0" indent="-342900" algn="l" rtl="0">
              <a:lnSpc>
                <a:spcPct val="90000"/>
              </a:lnSpc>
              <a:spcBef>
                <a:spcPts val="0"/>
              </a:spcBef>
              <a:spcAft>
                <a:spcPts val="0"/>
              </a:spcAft>
              <a:buClr>
                <a:schemeClr val="accent1"/>
              </a:buClr>
              <a:buSzPct val="100000"/>
              <a:buFont typeface="Wingdings" panose="05000000000000000000" pitchFamily="2" charset="2"/>
              <a:buChar char="q"/>
            </a:pPr>
            <a:r>
              <a:rPr lang="en-US" sz="2400" b="1" i="0" u="sng" strike="noStrike" cap="none" dirty="0">
                <a:solidFill>
                  <a:schemeClr val="accent1"/>
                </a:solidFill>
                <a:latin typeface="Times New Roman" panose="02020603050405020304" pitchFamily="18" charset="0"/>
                <a:ea typeface="Times New Roman"/>
                <a:cs typeface="Times New Roman" panose="02020603050405020304" pitchFamily="18" charset="0"/>
                <a:sym typeface="Times New Roman"/>
              </a:rPr>
              <a:t>Supervised </a:t>
            </a:r>
            <a:r>
              <a:rPr lang="en-US" sz="2400" b="1" i="0" u="sng" strike="noStrike" cap="none" dirty="0">
                <a:solidFill>
                  <a:schemeClr val="accent1"/>
                </a:solidFill>
                <a:latin typeface="Times New Roman"/>
                <a:ea typeface="Times New Roman"/>
                <a:cs typeface="Times New Roman"/>
                <a:sym typeface="Times New Roman"/>
              </a:rPr>
              <a:t>by:</a:t>
            </a:r>
          </a:p>
          <a:p>
            <a:pPr marR="45720" lvl="0" algn="l" rtl="0">
              <a:lnSpc>
                <a:spcPct val="90000"/>
              </a:lnSpc>
              <a:spcBef>
                <a:spcPts val="0"/>
              </a:spcBef>
              <a:spcAft>
                <a:spcPts val="0"/>
              </a:spcAft>
              <a:buClr>
                <a:schemeClr val="accent1"/>
              </a:buClr>
              <a:buSzPct val="100000"/>
            </a:pPr>
            <a:endParaRPr lang="en-US" sz="2400" b="1" i="0" u="sng" strike="noStrike" cap="none" dirty="0">
              <a:solidFill>
                <a:schemeClr val="accent1"/>
              </a:solidFill>
              <a:latin typeface="Times New Roman"/>
              <a:ea typeface="Times New Roman"/>
              <a:cs typeface="Times New Roman"/>
              <a:sym typeface="Times New Roman"/>
            </a:endParaRPr>
          </a:p>
          <a:p>
            <a:pPr marL="342900" marR="45720" indent="-342900">
              <a:lnSpc>
                <a:spcPct val="90000"/>
              </a:lnSpc>
              <a:buClr>
                <a:schemeClr val="accent1"/>
              </a:buClr>
              <a:buSzPct val="100000"/>
              <a:buFont typeface="Wingdings" panose="05000000000000000000" pitchFamily="2" charset="2"/>
              <a:buChar char="§"/>
            </a:pPr>
            <a:r>
              <a:rPr lang="en-US" sz="2400" dirty="0">
                <a:solidFill>
                  <a:schemeClr val="dk1"/>
                </a:solidFill>
                <a:latin typeface="Times New Roman" panose="02020603050405020304" pitchFamily="18" charset="0"/>
                <a:ea typeface="Calibri"/>
                <a:cs typeface="Times New Roman" panose="02020603050405020304" pitchFamily="18" charset="0"/>
                <a:sym typeface="Open Sans"/>
              </a:rPr>
              <a:t>Prof. Dr. Effat </a:t>
            </a:r>
            <a:r>
              <a:rPr lang="en-US" sz="2400" dirty="0" err="1">
                <a:solidFill>
                  <a:schemeClr val="dk1"/>
                </a:solidFill>
                <a:latin typeface="Times New Roman" panose="02020603050405020304" pitchFamily="18" charset="0"/>
                <a:ea typeface="Calibri"/>
                <a:cs typeface="Times New Roman" panose="02020603050405020304" pitchFamily="18" charset="0"/>
                <a:sym typeface="Open Sans"/>
              </a:rPr>
              <a:t>Alkarmalawy</a:t>
            </a:r>
            <a:endParaRPr lang="en-US" sz="2400" dirty="0">
              <a:solidFill>
                <a:schemeClr val="dk1"/>
              </a:solidFill>
              <a:latin typeface="Times New Roman" panose="02020603050405020304" pitchFamily="18" charset="0"/>
              <a:ea typeface="Calibri"/>
              <a:cs typeface="Times New Roman" panose="02020603050405020304" pitchFamily="18" charset="0"/>
              <a:sym typeface="Open Sans"/>
            </a:endParaRPr>
          </a:p>
          <a:p>
            <a:pPr marL="342900" marR="45720" indent="-342900">
              <a:lnSpc>
                <a:spcPct val="90000"/>
              </a:lnSpc>
              <a:buClr>
                <a:schemeClr val="accent1"/>
              </a:buClr>
              <a:buSzPct val="100000"/>
              <a:buFont typeface="Wingdings" panose="05000000000000000000" pitchFamily="2" charset="2"/>
              <a:buChar char="§"/>
            </a:pPr>
            <a:r>
              <a:rPr lang="en-US" sz="2400" dirty="0">
                <a:solidFill>
                  <a:schemeClr val="dk1"/>
                </a:solidFill>
                <a:latin typeface="Times New Roman" panose="02020603050405020304" pitchFamily="18" charset="0"/>
                <a:ea typeface="Calibri"/>
                <a:cs typeface="Times New Roman" panose="02020603050405020304" pitchFamily="18" charset="0"/>
                <a:sym typeface="Open Sans"/>
              </a:rPr>
              <a:t>Prof. Dr. </a:t>
            </a:r>
            <a:r>
              <a:rPr lang="en-US" sz="2400" dirty="0" err="1">
                <a:solidFill>
                  <a:schemeClr val="dk1"/>
                </a:solidFill>
                <a:latin typeface="Times New Roman" panose="02020603050405020304" pitchFamily="18" charset="0"/>
                <a:ea typeface="Calibri"/>
                <a:cs typeface="Times New Roman" panose="02020603050405020304" pitchFamily="18" charset="0"/>
                <a:sym typeface="Open Sans"/>
              </a:rPr>
              <a:t>Enas</a:t>
            </a:r>
            <a:r>
              <a:rPr lang="en-US" sz="2400" dirty="0">
                <a:solidFill>
                  <a:schemeClr val="dk1"/>
                </a:solidFill>
                <a:latin typeface="Times New Roman" panose="02020603050405020304" pitchFamily="18" charset="0"/>
                <a:ea typeface="Calibri"/>
                <a:cs typeface="Times New Roman" panose="02020603050405020304" pitchFamily="18" charset="0"/>
                <a:sym typeface="Open Sans"/>
              </a:rPr>
              <a:t> Helmi</a:t>
            </a:r>
          </a:p>
          <a:p>
            <a:pPr marL="342900" marR="45720" indent="-342900">
              <a:lnSpc>
                <a:spcPct val="90000"/>
              </a:lnSpc>
              <a:buClr>
                <a:schemeClr val="accent1"/>
              </a:buClr>
              <a:buSzPct val="100000"/>
              <a:buFont typeface="Wingdings" panose="05000000000000000000" pitchFamily="2" charset="2"/>
              <a:buChar char="§"/>
            </a:pPr>
            <a:r>
              <a:rPr lang="en-US" sz="2400" dirty="0">
                <a:solidFill>
                  <a:schemeClr val="dk1"/>
                </a:solidFill>
                <a:latin typeface="Times New Roman" panose="02020603050405020304" pitchFamily="18" charset="0"/>
                <a:ea typeface="Calibri"/>
                <a:cs typeface="Times New Roman" panose="02020603050405020304" pitchFamily="18" charset="0"/>
              </a:rPr>
              <a:t>Assist. </a:t>
            </a:r>
            <a:r>
              <a:rPr lang="en-US" sz="2400" dirty="0">
                <a:solidFill>
                  <a:schemeClr val="dk1"/>
                </a:solidFill>
                <a:latin typeface="Times New Roman" panose="02020603050405020304" pitchFamily="18" charset="0"/>
                <a:ea typeface="Calibri"/>
                <a:cs typeface="Times New Roman" panose="02020603050405020304" pitchFamily="18" charset="0"/>
                <a:sym typeface="Open Sans"/>
              </a:rPr>
              <a:t>Prof. Dr. Heba Ahmad</a:t>
            </a:r>
          </a:p>
          <a:p>
            <a:pPr marR="45720" lvl="0" algn="l" rtl="0">
              <a:lnSpc>
                <a:spcPct val="90000"/>
              </a:lnSpc>
              <a:spcBef>
                <a:spcPts val="0"/>
              </a:spcBef>
              <a:spcAft>
                <a:spcPts val="0"/>
              </a:spcAft>
              <a:buClr>
                <a:schemeClr val="accent1"/>
              </a:buClr>
              <a:buSzPct val="95000"/>
            </a:pPr>
            <a:endParaRPr lang="en-US" sz="2000" b="1" i="0" u="sng" strike="noStrike" cap="none" dirty="0">
              <a:solidFill>
                <a:schemeClr val="accent1"/>
              </a:solidFill>
              <a:latin typeface="Times New Roman"/>
              <a:ea typeface="Times New Roman"/>
              <a:cs typeface="Times New Roman"/>
              <a:sym typeface="Times New Roman"/>
            </a:endParaRPr>
          </a:p>
        </p:txBody>
      </p:sp>
      <p:sp>
        <p:nvSpPr>
          <p:cNvPr id="398" name="Google Shape;398;p1"/>
          <p:cNvSpPr txBox="1"/>
          <p:nvPr/>
        </p:nvSpPr>
        <p:spPr>
          <a:xfrm>
            <a:off x="6094970" y="3321717"/>
            <a:ext cx="4858074" cy="1569620"/>
          </a:xfrm>
          <a:prstGeom prst="rect">
            <a:avLst/>
          </a:prstGeom>
          <a:noFill/>
          <a:ln>
            <a:noFill/>
          </a:ln>
        </p:spPr>
        <p:txBody>
          <a:bodyPr spcFirstLastPara="1" wrap="square" lIns="91425" tIns="45700" rIns="91425" bIns="45700" anchor="t" anchorCtr="0">
            <a:spAutoFit/>
          </a:bodyPr>
          <a:lstStyle/>
          <a:p>
            <a:pPr marL="457200" marR="45720" lvl="0" indent="-457200" rtl="0">
              <a:spcBef>
                <a:spcPts val="0"/>
              </a:spcBef>
              <a:spcAft>
                <a:spcPts val="0"/>
              </a:spcAft>
              <a:buClr>
                <a:schemeClr val="accent1"/>
              </a:buClr>
              <a:buSzPct val="100000"/>
              <a:buFont typeface="Wingdings" panose="05000000000000000000" pitchFamily="2" charset="2"/>
              <a:buChar char="q"/>
            </a:pPr>
            <a:r>
              <a:rPr lang="en-US" sz="2400" b="1" i="0" u="sng" strike="noStrike" cap="none" dirty="0">
                <a:solidFill>
                  <a:schemeClr val="accent1"/>
                </a:solidFill>
                <a:latin typeface="Times New Roman"/>
                <a:ea typeface="Times New Roman"/>
                <a:cs typeface="Times New Roman"/>
                <a:sym typeface="Times New Roman"/>
              </a:rPr>
              <a:t>Prepared </a:t>
            </a:r>
            <a:r>
              <a:rPr lang="en-US" sz="2400" b="1" i="0" u="sng" strike="noStrike" cap="none" dirty="0">
                <a:solidFill>
                  <a:schemeClr val="accent1"/>
                </a:solidFill>
                <a:latin typeface="Times New Roman" panose="02020603050405020304" pitchFamily="18" charset="0"/>
                <a:ea typeface="Times New Roman"/>
                <a:cs typeface="Times New Roman" panose="02020603050405020304" pitchFamily="18" charset="0"/>
                <a:sym typeface="Times New Roman"/>
              </a:rPr>
              <a:t>by </a:t>
            </a:r>
          </a:p>
          <a:p>
            <a:pPr marR="45720" lvl="0" rtl="0">
              <a:spcBef>
                <a:spcPts val="0"/>
              </a:spcBef>
              <a:spcAft>
                <a:spcPts val="0"/>
              </a:spcAft>
              <a:buClr>
                <a:schemeClr val="accent1"/>
              </a:buClr>
              <a:buSzPts val="2660"/>
            </a:pPr>
            <a:endParaRPr lang="en-US" sz="2400" b="1" i="0" u="sng" strike="noStrike" cap="none" dirty="0">
              <a:solidFill>
                <a:schemeClr val="accent1"/>
              </a:solidFill>
              <a:latin typeface="Times New Roman" panose="02020603050405020304" pitchFamily="18" charset="0"/>
              <a:ea typeface="Times New Roman"/>
              <a:cs typeface="Times New Roman" panose="02020603050405020304" pitchFamily="18" charset="0"/>
              <a:sym typeface="Times New Roman"/>
            </a:endParaRPr>
          </a:p>
          <a:p>
            <a:pPr marL="342900" marR="45720" lvl="0" indent="-342900" rtl="0">
              <a:spcBef>
                <a:spcPts val="0"/>
              </a:spcBef>
              <a:spcAft>
                <a:spcPts val="0"/>
              </a:spcAft>
              <a:buClr>
                <a:schemeClr val="accent1"/>
              </a:buClr>
              <a:buSzPct val="100000"/>
              <a:buFont typeface="Wingdings" panose="05000000000000000000" pitchFamily="2" charset="2"/>
              <a:buChar char="§"/>
            </a:pPr>
            <a:r>
              <a:rPr lang="en-US" sz="24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Aisha Saad Nassar</a:t>
            </a:r>
          </a:p>
          <a:p>
            <a:pPr marL="342900" marR="45720" lvl="0" indent="-342900" rtl="0">
              <a:spcBef>
                <a:spcPts val="0"/>
              </a:spcBef>
              <a:spcAft>
                <a:spcPts val="0"/>
              </a:spcAft>
              <a:buClr>
                <a:schemeClr val="accent1"/>
              </a:buClr>
              <a:buSzPct val="100000"/>
              <a:buFont typeface="Wingdings" panose="05000000000000000000" pitchFamily="2" charset="2"/>
              <a:buChar char="§"/>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Eslam Ibrahim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Mohy</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Eldin </a:t>
            </a:r>
            <a:endParaRPr lang="en-US" sz="24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 name="Google Shape;934;p27">
            <a:extLst>
              <a:ext uri="{FF2B5EF4-FFF2-40B4-BE49-F238E27FC236}">
                <a16:creationId xmlns:a16="http://schemas.microsoft.com/office/drawing/2014/main" id="{A81E79BB-5DC6-96F6-4E96-BDD4AE6C4A5A}"/>
              </a:ext>
            </a:extLst>
          </p:cNvPr>
          <p:cNvSpPr txBox="1"/>
          <p:nvPr/>
        </p:nvSpPr>
        <p:spPr>
          <a:xfrm>
            <a:off x="3168594" y="625039"/>
            <a:ext cx="5416550" cy="9848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dirty="0">
                <a:solidFill>
                  <a:prstClr val="black"/>
                </a:solidFill>
                <a:latin typeface="Times New Roman" panose="02020603050405020304" pitchFamily="18" charset="0"/>
                <a:cs typeface="Times New Roman" panose="02020603050405020304" pitchFamily="18" charset="0"/>
              </a:rPr>
              <a:t>Faculty of Nursing Cairo University</a:t>
            </a:r>
            <a:endParaRPr lang="en-US" sz="1600" b="1" dirty="0">
              <a:latin typeface="Times New Roman" panose="02020603050405020304" pitchFamily="18" charset="0"/>
              <a:ea typeface="Open Sans"/>
              <a:cs typeface="Times New Roman" panose="02020603050405020304" pitchFamily="18" charset="0"/>
              <a:sym typeface="Open Sans"/>
            </a:endParaRPr>
          </a:p>
          <a:p>
            <a:pPr marL="0" marR="0" lvl="0" indent="0" algn="ctr" rtl="0">
              <a:lnSpc>
                <a:spcPct val="100000"/>
              </a:lnSpc>
              <a:spcBef>
                <a:spcPts val="0"/>
              </a:spcBef>
              <a:spcAft>
                <a:spcPts val="0"/>
              </a:spcAft>
              <a:buNone/>
            </a:pPr>
            <a:r>
              <a:rPr lang="en-US" sz="1600" b="1" dirty="0">
                <a:latin typeface="Times New Roman" panose="02020603050405020304" pitchFamily="18" charset="0"/>
                <a:ea typeface="Open Sans"/>
                <a:cs typeface="Times New Roman" panose="02020603050405020304" pitchFamily="18" charset="0"/>
                <a:sym typeface="Open Sans"/>
              </a:rPr>
              <a:t> Evaluation &amp; Testing in Nursing Education 02808</a:t>
            </a:r>
          </a:p>
          <a:p>
            <a:pPr marL="0" marR="0" lvl="0" indent="0" algn="ctr" rtl="0">
              <a:lnSpc>
                <a:spcPct val="100000"/>
              </a:lnSpc>
              <a:spcBef>
                <a:spcPts val="0"/>
              </a:spcBef>
              <a:spcAft>
                <a:spcPts val="0"/>
              </a:spcAft>
              <a:buNone/>
            </a:pPr>
            <a:r>
              <a:rPr lang="en-US" sz="1600" b="1" dirty="0">
                <a:solidFill>
                  <a:prstClr val="black"/>
                </a:solidFill>
                <a:latin typeface="Times New Roman" panose="02020603050405020304" pitchFamily="18" charset="0"/>
                <a:cs typeface="Times New Roman" panose="02020603050405020304" pitchFamily="18" charset="0"/>
              </a:rPr>
              <a:t>First Semester  </a:t>
            </a:r>
            <a:r>
              <a:rPr lang="en-GB" sz="1600" b="1" dirty="0">
                <a:solidFill>
                  <a:prstClr val="black"/>
                </a:solidFill>
                <a:latin typeface="Times New Roman" panose="02020603050405020304" pitchFamily="18" charset="0"/>
                <a:cs typeface="Times New Roman" panose="02020603050405020304" pitchFamily="18" charset="0"/>
              </a:rPr>
              <a:t>2024 / 2025 </a:t>
            </a:r>
          </a:p>
          <a:p>
            <a:pPr marL="0" marR="0" lvl="0" indent="0" algn="ctr" rtl="0">
              <a:lnSpc>
                <a:spcPct val="100000"/>
              </a:lnSpc>
              <a:spcBef>
                <a:spcPts val="0"/>
              </a:spcBef>
              <a:spcAft>
                <a:spcPts val="0"/>
              </a:spcAft>
              <a:buNone/>
            </a:pPr>
            <a:r>
              <a:rPr lang="en-US" sz="1600" b="1" dirty="0">
                <a:solidFill>
                  <a:prstClr val="black"/>
                </a:solidFill>
                <a:latin typeface="Times New Roman" panose="02020603050405020304" pitchFamily="18" charset="0"/>
                <a:cs typeface="Times New Roman" panose="02020603050405020304" pitchFamily="18" charset="0"/>
              </a:rPr>
              <a:t>Level: Doctorate</a:t>
            </a:r>
            <a:endParaRPr lang="en-US" sz="1600" b="1" dirty="0">
              <a:latin typeface="Times New Roman" panose="02020603050405020304" pitchFamily="18" charset="0"/>
              <a:ea typeface="Open Sans"/>
              <a:cs typeface="Times New Roman" panose="02020603050405020304" pitchFamily="18" charset="0"/>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Construct Validity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a:bodyPr>
          <a:lstStyle/>
          <a:p>
            <a:pPr algn="l" rtl="0"/>
            <a:r>
              <a:rPr lang="en-US" sz="2400" dirty="0">
                <a:latin typeface="Times New Roman" panose="02020603050405020304" pitchFamily="18" charset="0"/>
                <a:cs typeface="Times New Roman" panose="02020603050405020304" pitchFamily="18" charset="0"/>
              </a:rPr>
              <a:t>Measuring </a:t>
            </a:r>
            <a:r>
              <a:rPr lang="en-US" sz="2400" b="1" dirty="0">
                <a:latin typeface="Times New Roman" panose="02020603050405020304" pitchFamily="18" charset="0"/>
                <a:cs typeface="Times New Roman" panose="02020603050405020304" pitchFamily="18" charset="0"/>
              </a:rPr>
              <a:t>individual characteristics </a:t>
            </a:r>
            <a:r>
              <a:rPr lang="en-US" sz="2400" dirty="0">
                <a:latin typeface="Times New Roman" panose="02020603050405020304" pitchFamily="18" charset="0"/>
                <a:cs typeface="Times New Roman" panose="02020603050405020304" pitchFamily="18" charset="0"/>
              </a:rPr>
              <a:t>because it explains some </a:t>
            </a:r>
            <a:r>
              <a:rPr lang="en-US" sz="2400" b="1" dirty="0">
                <a:latin typeface="Times New Roman" panose="02020603050405020304" pitchFamily="18" charset="0"/>
                <a:cs typeface="Times New Roman" panose="02020603050405020304" pitchFamily="18" charset="0"/>
              </a:rPr>
              <a:t>observed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behavior.</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Assesses the extent to which an assessment measures the underlying theoretical construct or </a:t>
            </a:r>
            <a:r>
              <a:rPr lang="en-US" sz="2400" b="1" dirty="0">
                <a:latin typeface="Times New Roman" panose="02020603050405020304" pitchFamily="18" charset="0"/>
                <a:cs typeface="Times New Roman" panose="02020603050405020304" pitchFamily="18" charset="0"/>
              </a:rPr>
              <a:t>concept</a:t>
            </a:r>
            <a:r>
              <a:rPr lang="en-US" sz="2400" dirty="0">
                <a:latin typeface="Times New Roman" panose="02020603050405020304" pitchFamily="18" charset="0"/>
                <a:cs typeface="Times New Roman" panose="02020603050405020304" pitchFamily="18" charset="0"/>
              </a:rPr>
              <a:t> it intends to measure.</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u="sng" dirty="0">
                <a:latin typeface="Times New Roman" panose="02020603050405020304" pitchFamily="18" charset="0"/>
                <a:cs typeface="Times New Roman" panose="02020603050405020304" pitchFamily="18" charset="0"/>
              </a:rPr>
              <a:t>Common methods include:</a:t>
            </a: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Convergent validity </a:t>
            </a:r>
            <a:r>
              <a:rPr lang="en-US" sz="2400" dirty="0">
                <a:latin typeface="Times New Roman" panose="02020603050405020304" pitchFamily="18" charset="0"/>
                <a:cs typeface="Times New Roman" panose="02020603050405020304" pitchFamily="18" charset="0"/>
              </a:rPr>
              <a:t>(positive correlations with other tests of </a:t>
            </a:r>
            <a:r>
              <a:rPr lang="en-US" sz="2400" b="1" dirty="0">
                <a:latin typeface="Times New Roman" panose="02020603050405020304" pitchFamily="18" charset="0"/>
                <a:cs typeface="Times New Roman" panose="02020603050405020304" pitchFamily="18" charset="0"/>
              </a:rPr>
              <a:t>same construct</a:t>
            </a:r>
            <a:r>
              <a:rPr lang="en-US" sz="2400" dirty="0">
                <a:latin typeface="Times New Roman" panose="02020603050405020304" pitchFamily="18" charset="0"/>
                <a:cs typeface="Times New Roman" panose="02020603050405020304" pitchFamily="18" charset="0"/>
              </a:rPr>
              <a:t>)</a:t>
            </a: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Divergent validity </a:t>
            </a:r>
            <a:r>
              <a:rPr lang="en-US" sz="2400" dirty="0">
                <a:latin typeface="Times New Roman" panose="02020603050405020304" pitchFamily="18" charset="0"/>
                <a:cs typeface="Times New Roman" panose="02020603050405020304" pitchFamily="18" charset="0"/>
              </a:rPr>
              <a:t>(lack of correlation with tests of </a:t>
            </a:r>
            <a:r>
              <a:rPr lang="en-US" sz="2400" b="1" dirty="0">
                <a:latin typeface="Times New Roman" panose="02020603050405020304" pitchFamily="18" charset="0"/>
                <a:cs typeface="Times New Roman" panose="02020603050405020304" pitchFamily="18" charset="0"/>
              </a:rPr>
              <a:t>different constructs</a:t>
            </a:r>
            <a:r>
              <a:rPr lang="en-US" sz="2400" dirty="0">
                <a:latin typeface="Times New Roman" panose="02020603050405020304" pitchFamily="18" charset="0"/>
                <a:cs typeface="Times New Roman" panose="02020603050405020304" pitchFamily="18" charset="0"/>
              </a:rPr>
              <a:t>).</a:t>
            </a:r>
          </a:p>
          <a:p>
            <a:pPr marL="0" indent="0" algn="l" rtl="0">
              <a:buNone/>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35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Content</a:t>
            </a:r>
            <a:r>
              <a:rPr lang="en-US" sz="3600" b="1" dirty="0">
                <a:solidFill>
                  <a:schemeClr val="accent1"/>
                </a:solidFill>
                <a:latin typeface="Times New Roman" panose="02020603050405020304" pitchFamily="18" charset="0"/>
                <a:cs typeface="Times New Roman" panose="02020603050405020304" pitchFamily="18" charset="0"/>
              </a:rPr>
              <a:t> Validity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684764" cy="4251960"/>
          </a:xfrm>
        </p:spPr>
        <p:txBody>
          <a:bodyPr>
            <a:normAutofit/>
          </a:bodyPr>
          <a:lstStyle/>
          <a:p>
            <a:pPr algn="l" rtl="0"/>
            <a:r>
              <a:rPr lang="en-US" sz="2400" dirty="0">
                <a:latin typeface="Times New Roman" panose="02020603050405020304" pitchFamily="18" charset="0"/>
                <a:cs typeface="Times New Roman" panose="02020603050405020304" pitchFamily="18" charset="0"/>
              </a:rPr>
              <a:t>This examines the </a:t>
            </a:r>
            <a:r>
              <a:rPr lang="en-US" sz="2400" b="1" dirty="0">
                <a:latin typeface="Times New Roman" panose="02020603050405020304" pitchFamily="18" charset="0"/>
                <a:cs typeface="Times New Roman" panose="02020603050405020304" pitchFamily="18" charset="0"/>
              </a:rPr>
              <a:t>extent</a:t>
            </a:r>
            <a:r>
              <a:rPr lang="en-US" sz="2400" dirty="0">
                <a:latin typeface="Times New Roman" panose="02020603050405020304" pitchFamily="18" charset="0"/>
                <a:cs typeface="Times New Roman" panose="02020603050405020304" pitchFamily="18" charset="0"/>
              </a:rPr>
              <a:t> to which a test measures all aspects of the </a:t>
            </a:r>
            <a:r>
              <a:rPr lang="en-US" sz="2400" b="1" dirty="0">
                <a:latin typeface="Times New Roman" panose="02020603050405020304" pitchFamily="18" charset="0"/>
                <a:cs typeface="Times New Roman" panose="02020603050405020304" pitchFamily="18" charset="0"/>
              </a:rPr>
              <a:t>specific domain or construct</a:t>
            </a:r>
            <a:r>
              <a:rPr lang="en-US" sz="2400" dirty="0">
                <a:latin typeface="Times New Roman" panose="02020603050405020304" pitchFamily="18" charset="0"/>
                <a:cs typeface="Times New Roman" panose="02020603050405020304" pitchFamily="18" charset="0"/>
              </a:rPr>
              <a:t> it's supposed to assess.</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u="sng" dirty="0">
                <a:latin typeface="Times New Roman" panose="02020603050405020304" pitchFamily="18" charset="0"/>
                <a:cs typeface="Times New Roman" panose="02020603050405020304" pitchFamily="18" charset="0"/>
              </a:rPr>
              <a:t>key points about content validity:</a:t>
            </a: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Comprehensiveness: </a:t>
            </a:r>
            <a:r>
              <a:rPr lang="en-US" sz="2400" dirty="0">
                <a:latin typeface="Times New Roman" panose="02020603050405020304" pitchFamily="18" charset="0"/>
                <a:cs typeface="Times New Roman" panose="02020603050405020304" pitchFamily="18" charset="0"/>
              </a:rPr>
              <a:t>The tool should </a:t>
            </a:r>
            <a:r>
              <a:rPr lang="en-US" sz="2400" b="1" dirty="0">
                <a:latin typeface="Times New Roman" panose="02020603050405020304" pitchFamily="18" charset="0"/>
                <a:cs typeface="Times New Roman" panose="02020603050405020304" pitchFamily="18" charset="0"/>
              </a:rPr>
              <a:t>cover all the aspects </a:t>
            </a:r>
            <a:r>
              <a:rPr lang="en-US" sz="2400" dirty="0">
                <a:latin typeface="Times New Roman" panose="02020603050405020304" pitchFamily="18" charset="0"/>
                <a:cs typeface="Times New Roman" panose="02020603050405020304" pitchFamily="18" charset="0"/>
              </a:rPr>
              <a:t>related to the construct.</a:t>
            </a: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Representativeness: </a:t>
            </a:r>
            <a:r>
              <a:rPr lang="en-US" sz="2400" dirty="0">
                <a:latin typeface="Times New Roman" panose="02020603050405020304" pitchFamily="18" charset="0"/>
                <a:cs typeface="Times New Roman" panose="02020603050405020304" pitchFamily="18" charset="0"/>
              </a:rPr>
              <a:t>The content of the assessment should </a:t>
            </a:r>
            <a:r>
              <a:rPr lang="en-US" sz="2400" b="1" dirty="0">
                <a:latin typeface="Times New Roman" panose="02020603050405020304" pitchFamily="18" charset="0"/>
                <a:cs typeface="Times New Roman" panose="02020603050405020304" pitchFamily="18" charset="0"/>
              </a:rPr>
              <a:t>reflect the entire range </a:t>
            </a:r>
            <a:r>
              <a:rPr lang="en-US" sz="2400" dirty="0">
                <a:latin typeface="Times New Roman" panose="02020603050405020304" pitchFamily="18" charset="0"/>
                <a:cs typeface="Times New Roman" panose="02020603050405020304" pitchFamily="18" charset="0"/>
              </a:rPr>
              <a:t>of the construct's domain.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61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Assessment–Criterion Relationship Considerations</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a:bodyPr>
          <a:lstStyle/>
          <a:p>
            <a:pPr algn="l" rtl="0"/>
            <a:r>
              <a:rPr lang="en-US" sz="2400" dirty="0">
                <a:latin typeface="Times New Roman" panose="02020603050405020304" pitchFamily="18" charset="0"/>
                <a:cs typeface="Times New Roman" panose="02020603050405020304" pitchFamily="18" charset="0"/>
              </a:rPr>
              <a:t>More accurate, standardized.</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Refers to the </a:t>
            </a:r>
            <a:r>
              <a:rPr lang="en-US" sz="2400" b="1" dirty="0">
                <a:latin typeface="Times New Roman" panose="02020603050405020304" pitchFamily="18" charset="0"/>
                <a:cs typeface="Times New Roman" panose="02020603050405020304" pitchFamily="18" charset="0"/>
              </a:rPr>
              <a:t>degree</a:t>
            </a:r>
            <a:r>
              <a:rPr lang="en-US" sz="2400" dirty="0">
                <a:latin typeface="Times New Roman" panose="02020603050405020304" pitchFamily="18" charset="0"/>
                <a:cs typeface="Times New Roman" panose="02020603050405020304" pitchFamily="18" charset="0"/>
              </a:rPr>
              <a:t> to which the </a:t>
            </a:r>
            <a:r>
              <a:rPr lang="en-US" sz="2400" b="1" dirty="0">
                <a:latin typeface="Times New Roman" panose="02020603050405020304" pitchFamily="18" charset="0"/>
                <a:cs typeface="Times New Roman" panose="02020603050405020304" pitchFamily="18" charset="0"/>
              </a:rPr>
              <a:t>results</a:t>
            </a:r>
            <a:r>
              <a:rPr lang="en-US" sz="2400" dirty="0">
                <a:latin typeface="Times New Roman" panose="02020603050405020304" pitchFamily="18" charset="0"/>
                <a:cs typeface="Times New Roman" panose="02020603050405020304" pitchFamily="18" charset="0"/>
              </a:rPr>
              <a:t> of an assessment </a:t>
            </a:r>
            <a:r>
              <a:rPr lang="en-US" sz="2400" b="1" dirty="0">
                <a:latin typeface="Times New Roman" panose="02020603050405020304" pitchFamily="18" charset="0"/>
                <a:cs typeface="Times New Roman" panose="02020603050405020304" pitchFamily="18" charset="0"/>
              </a:rPr>
              <a:t>correlate</a:t>
            </a:r>
            <a:r>
              <a:rPr lang="en-US" sz="2400" dirty="0">
                <a:latin typeface="Times New Roman" panose="02020603050405020304" pitchFamily="18" charset="0"/>
                <a:cs typeface="Times New Roman" panose="02020603050405020304" pitchFamily="18" charset="0"/>
              </a:rPr>
              <a:t> with a separate, </a:t>
            </a:r>
            <a:r>
              <a:rPr lang="en-US" sz="2400" b="1" dirty="0">
                <a:latin typeface="Times New Roman" panose="02020603050405020304" pitchFamily="18" charset="0"/>
                <a:cs typeface="Times New Roman" panose="02020603050405020304" pitchFamily="18" charset="0"/>
              </a:rPr>
              <a:t>external criterion </a:t>
            </a:r>
            <a:r>
              <a:rPr lang="en-US" sz="2400" dirty="0">
                <a:latin typeface="Times New Roman" panose="02020603050405020304" pitchFamily="18" charset="0"/>
                <a:cs typeface="Times New Roman" panose="02020603050405020304" pitchFamily="18" charset="0"/>
              </a:rPr>
              <a:t>that's known to measure the </a:t>
            </a:r>
            <a:r>
              <a:rPr lang="en-US" sz="2400" b="1" dirty="0">
                <a:latin typeface="Times New Roman" panose="02020603050405020304" pitchFamily="18" charset="0"/>
                <a:cs typeface="Times New Roman" panose="02020603050405020304" pitchFamily="18" charset="0"/>
              </a:rPr>
              <a:t>same construct</a:t>
            </a:r>
            <a:r>
              <a:rPr lang="en-US" sz="2400" dirty="0">
                <a:latin typeface="Times New Roman" panose="02020603050405020304" pitchFamily="18" charset="0"/>
                <a:cs typeface="Times New Roman" panose="02020603050405020304" pitchFamily="18" charset="0"/>
              </a:rPr>
              <a:t>.</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u="sng" dirty="0">
                <a:latin typeface="Times New Roman" panose="02020603050405020304" pitchFamily="18" charset="0"/>
                <a:cs typeface="Times New Roman" panose="02020603050405020304" pitchFamily="18" charset="0"/>
              </a:rPr>
              <a:t>Can be divided into two types:</a:t>
            </a: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Concurrent Validity: </a:t>
            </a:r>
            <a:r>
              <a:rPr lang="en-US" sz="2400" dirty="0">
                <a:latin typeface="Times New Roman" panose="02020603050405020304" pitchFamily="18" charset="0"/>
                <a:cs typeface="Times New Roman" panose="02020603050405020304" pitchFamily="18" charset="0"/>
              </a:rPr>
              <a:t>The test results are correlated with the results of a criterion measure taken at the </a:t>
            </a:r>
            <a:r>
              <a:rPr lang="en-US" sz="2400" b="1" dirty="0">
                <a:latin typeface="Times New Roman" panose="02020603050405020304" pitchFamily="18" charset="0"/>
                <a:cs typeface="Times New Roman" panose="02020603050405020304" pitchFamily="18" charset="0"/>
              </a:rPr>
              <a:t>same time</a:t>
            </a:r>
            <a:r>
              <a:rPr lang="en-US" sz="2400" dirty="0">
                <a:latin typeface="Times New Roman" panose="02020603050405020304" pitchFamily="18" charset="0"/>
                <a:cs typeface="Times New Roman" panose="02020603050405020304" pitchFamily="18" charset="0"/>
              </a:rPr>
              <a:t>.</a:t>
            </a: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Predictive Validity: </a:t>
            </a:r>
            <a:r>
              <a:rPr lang="en-US" sz="2400" dirty="0">
                <a:latin typeface="Times New Roman" panose="02020603050405020304" pitchFamily="18" charset="0"/>
                <a:cs typeface="Times New Roman" panose="02020603050405020304" pitchFamily="18" charset="0"/>
              </a:rPr>
              <a:t>The test results are correlated with the results of a criterion measure taken at a </a:t>
            </a:r>
            <a:r>
              <a:rPr lang="en-US" sz="2400" b="1" dirty="0">
                <a:latin typeface="Times New Roman" panose="02020603050405020304" pitchFamily="18" charset="0"/>
                <a:cs typeface="Times New Roman" panose="02020603050405020304" pitchFamily="18" charset="0"/>
              </a:rPr>
              <a:t>future time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6537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Consideration of Consequences</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a:bodyPr>
          <a:lstStyle/>
          <a:p>
            <a:pPr algn="l" rtl="0"/>
            <a:r>
              <a:rPr lang="en-US" sz="2400" dirty="0">
                <a:latin typeface="Times New Roman" panose="02020603050405020304" pitchFamily="18" charset="0"/>
                <a:cs typeface="Times New Roman" panose="02020603050405020304" pitchFamily="18" charset="0"/>
              </a:rPr>
              <a:t>also known as </a:t>
            </a:r>
            <a:r>
              <a:rPr lang="en-US" sz="2400" b="1" dirty="0">
                <a:solidFill>
                  <a:srgbClr val="C00000"/>
                </a:solidFill>
                <a:latin typeface="Times New Roman" panose="02020603050405020304" pitchFamily="18" charset="0"/>
                <a:cs typeface="Times New Roman" panose="02020603050405020304" pitchFamily="18" charset="0"/>
              </a:rPr>
              <a:t>Consequential Validity.</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 Is a relatively recent </a:t>
            </a:r>
            <a:r>
              <a:rPr lang="en-US" sz="2400" b="1" dirty="0">
                <a:latin typeface="Times New Roman" panose="02020603050405020304" pitchFamily="18" charset="0"/>
                <a:cs typeface="Times New Roman" panose="02020603050405020304" pitchFamily="18" charset="0"/>
              </a:rPr>
              <a:t>addition</a:t>
            </a:r>
            <a:r>
              <a:rPr lang="en-US" sz="2400" dirty="0">
                <a:latin typeface="Times New Roman" panose="02020603050405020304" pitchFamily="18" charset="0"/>
                <a:cs typeface="Times New Roman" panose="02020603050405020304" pitchFamily="18" charset="0"/>
              </a:rPr>
              <a:t> to our </a:t>
            </a:r>
            <a:r>
              <a:rPr lang="en-US" sz="2400" b="1" dirty="0">
                <a:latin typeface="Times New Roman" panose="02020603050405020304" pitchFamily="18" charset="0"/>
                <a:cs typeface="Times New Roman" panose="02020603050405020304" pitchFamily="18" charset="0"/>
              </a:rPr>
              <a:t>understanding of validity.</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It refers to the </a:t>
            </a:r>
            <a:r>
              <a:rPr lang="en-US" sz="2400" b="1" dirty="0">
                <a:latin typeface="Times New Roman" panose="02020603050405020304" pitchFamily="18" charset="0"/>
                <a:cs typeface="Times New Roman" panose="02020603050405020304" pitchFamily="18" charset="0"/>
              </a:rPr>
              <a:t>intended</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unintended consequences</a:t>
            </a:r>
            <a:r>
              <a:rPr lang="en-US" sz="2400" dirty="0">
                <a:latin typeface="Times New Roman" panose="02020603050405020304" pitchFamily="18" charset="0"/>
                <a:cs typeface="Times New Roman" panose="02020603050405020304" pitchFamily="18" charset="0"/>
              </a:rPr>
              <a:t> that occur as a result of the interpretation and use of assessment results.</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These consequences might be </a:t>
            </a:r>
            <a:r>
              <a:rPr lang="en-US" sz="2400" b="1" dirty="0">
                <a:latin typeface="Times New Roman" panose="02020603050405020304" pitchFamily="18" charset="0"/>
                <a:cs typeface="Times New Roman" panose="02020603050405020304" pitchFamily="18" charset="0"/>
              </a:rPr>
              <a:t>positive </a:t>
            </a:r>
            <a:r>
              <a:rPr lang="en-US" sz="2400" dirty="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negative.</a:t>
            </a:r>
          </a:p>
          <a:p>
            <a:pPr algn="l"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65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Exam validity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عنصر نائب للمحتوى 2">
            <a:extLst>
              <a:ext uri="{FF2B5EF4-FFF2-40B4-BE49-F238E27FC236}">
                <a16:creationId xmlns:a16="http://schemas.microsoft.com/office/drawing/2014/main" id="{7BEC4EE9-9068-5CC4-0C72-86D97640292D}"/>
              </a:ext>
            </a:extLst>
          </p:cNvPr>
          <p:cNvGraphicFramePr>
            <a:graphicFrameLocks noGrp="1"/>
          </p:cNvGraphicFramePr>
          <p:nvPr>
            <p:ph idx="1"/>
            <p:extLst>
              <p:ext uri="{D42A27DB-BD31-4B8C-83A1-F6EECF244321}">
                <p14:modId xmlns:p14="http://schemas.microsoft.com/office/powerpoint/2010/main" val="724575169"/>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21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en-US" sz="3600" b="1">
                <a:solidFill>
                  <a:schemeClr val="accent1"/>
                </a:solidFill>
                <a:latin typeface="Times New Roman" panose="02020603050405020304" pitchFamily="18" charset="0"/>
                <a:cs typeface="Times New Roman" panose="02020603050405020304" pitchFamily="18" charset="0"/>
              </a:rPr>
              <a:t>Threats of validity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عنصر نائب للمحتوى 2">
            <a:extLst>
              <a:ext uri="{FF2B5EF4-FFF2-40B4-BE49-F238E27FC236}">
                <a16:creationId xmlns:a16="http://schemas.microsoft.com/office/drawing/2014/main" id="{0923747E-631C-93A2-49F2-DED93CBBB11A}"/>
              </a:ext>
            </a:extLst>
          </p:cNvPr>
          <p:cNvGraphicFramePr>
            <a:graphicFrameLocks noGrp="1"/>
          </p:cNvGraphicFramePr>
          <p:nvPr>
            <p:ph idx="1"/>
            <p:extLst>
              <p:ext uri="{D42A27DB-BD31-4B8C-83A1-F6EECF244321}">
                <p14:modId xmlns:p14="http://schemas.microsoft.com/office/powerpoint/2010/main" val="790144613"/>
              </p:ext>
            </p:extLst>
          </p:nvPr>
        </p:nvGraphicFramePr>
        <p:xfrm>
          <a:off x="184150" y="1929384"/>
          <a:ext cx="11576050" cy="4345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60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en-US" sz="3600" b="1" dirty="0">
                <a:solidFill>
                  <a:schemeClr val="accent1"/>
                </a:solidFill>
                <a:latin typeface="Times New Roman" panose="02020603050405020304" pitchFamily="18" charset="0"/>
                <a:cs typeface="Times New Roman" panose="02020603050405020304" pitchFamily="18" charset="0"/>
              </a:rPr>
              <a:t>Threats of validity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عنصر نائب للمحتوى 2">
            <a:extLst>
              <a:ext uri="{FF2B5EF4-FFF2-40B4-BE49-F238E27FC236}">
                <a16:creationId xmlns:a16="http://schemas.microsoft.com/office/drawing/2014/main" id="{0923747E-631C-93A2-49F2-DED93CBBB11A}"/>
              </a:ext>
            </a:extLst>
          </p:cNvPr>
          <p:cNvGraphicFramePr>
            <a:graphicFrameLocks noGrp="1"/>
          </p:cNvGraphicFramePr>
          <p:nvPr>
            <p:ph idx="1"/>
            <p:extLst>
              <p:ext uri="{D42A27DB-BD31-4B8C-83A1-F6EECF244321}">
                <p14:modId xmlns:p14="http://schemas.microsoft.com/office/powerpoint/2010/main" val="4125308054"/>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38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941693"/>
          </a:xfrm>
        </p:spPr>
        <p:txBody>
          <a:bodyPr>
            <a:normAutofit/>
          </a:bodyPr>
          <a:lstStyle/>
          <a:p>
            <a:pPr lvl="0" rtl="0">
              <a:lnSpc>
                <a:spcPct val="100000"/>
              </a:lnSpc>
              <a:spcBef>
                <a:spcPts val="0"/>
              </a:spcBef>
              <a:defRPr/>
            </a:pP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a:solidFill>
                  <a:schemeClr val="accent1"/>
                </a:solidFill>
                <a:latin typeface="Times New Roman" panose="02020603050405020304" pitchFamily="18" charset="0"/>
                <a:cs typeface="Times New Roman" panose="02020603050405020304" pitchFamily="18" charset="0"/>
              </a:rPr>
              <a:t>Reliability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a:bodyPr>
          <a:lstStyle/>
          <a:p>
            <a:pPr algn="l" rtl="0">
              <a:lnSpc>
                <a:spcPct val="150000"/>
              </a:lnSpc>
            </a:pPr>
            <a:r>
              <a:rPr lang="en-US" sz="2400" b="1" dirty="0">
                <a:solidFill>
                  <a:schemeClr val="accent2"/>
                </a:solidFill>
                <a:latin typeface="Times New Roman" panose="02020603050405020304" pitchFamily="18" charset="0"/>
                <a:cs typeface="Times New Roman" panose="02020603050405020304" pitchFamily="18" charset="0"/>
              </a:rPr>
              <a:t>Reliability</a:t>
            </a:r>
            <a:r>
              <a:rPr lang="en-US" sz="2400" dirty="0">
                <a:latin typeface="Times New Roman" panose="02020603050405020304" pitchFamily="18" charset="0"/>
                <a:cs typeface="Times New Roman" panose="02020603050405020304" pitchFamily="18" charset="0"/>
              </a:rPr>
              <a:t> refers to the </a:t>
            </a:r>
            <a:r>
              <a:rPr lang="en-US" sz="2400" b="1" dirty="0">
                <a:solidFill>
                  <a:schemeClr val="accent2"/>
                </a:solidFill>
                <a:latin typeface="Times New Roman" panose="02020603050405020304" pitchFamily="18" charset="0"/>
                <a:cs typeface="Times New Roman" panose="02020603050405020304" pitchFamily="18" charset="0"/>
              </a:rPr>
              <a:t>consistency</a:t>
            </a:r>
            <a:r>
              <a:rPr lang="en-US" sz="2400" dirty="0">
                <a:latin typeface="Times New Roman" panose="02020603050405020304" pitchFamily="18" charset="0"/>
                <a:cs typeface="Times New Roman" panose="02020603050405020304" pitchFamily="18" charset="0"/>
              </a:rPr>
              <a:t> of assessment results. If an assessment produces reliable scores, the </a:t>
            </a:r>
            <a:r>
              <a:rPr lang="en-US" sz="2400" b="1" dirty="0">
                <a:solidFill>
                  <a:schemeClr val="accent2"/>
                </a:solidFill>
                <a:latin typeface="Times New Roman" panose="02020603050405020304" pitchFamily="18" charset="0"/>
                <a:cs typeface="Times New Roman" panose="02020603050405020304" pitchFamily="18" charset="0"/>
              </a:rPr>
              <a:t>same</a:t>
            </a:r>
            <a:r>
              <a:rPr lang="en-US" sz="2400" dirty="0">
                <a:latin typeface="Times New Roman" panose="02020603050405020304" pitchFamily="18" charset="0"/>
                <a:cs typeface="Times New Roman" panose="02020603050405020304" pitchFamily="18" charset="0"/>
              </a:rPr>
              <a:t> </a:t>
            </a:r>
            <a:r>
              <a:rPr lang="en-US" sz="2400" b="1" dirty="0">
                <a:solidFill>
                  <a:schemeClr val="accent2"/>
                </a:solidFill>
                <a:latin typeface="Times New Roman" panose="02020603050405020304" pitchFamily="18" charset="0"/>
                <a:cs typeface="Times New Roman" panose="02020603050405020304" pitchFamily="18" charset="0"/>
              </a:rPr>
              <a:t>group</a:t>
            </a:r>
            <a:r>
              <a:rPr lang="en-US" sz="2400" dirty="0">
                <a:latin typeface="Times New Roman" panose="02020603050405020304" pitchFamily="18" charset="0"/>
                <a:cs typeface="Times New Roman" panose="02020603050405020304" pitchFamily="18" charset="0"/>
              </a:rPr>
              <a:t> of students would achieve approximately the </a:t>
            </a:r>
            <a:r>
              <a:rPr lang="en-US" sz="2400" b="1" dirty="0">
                <a:solidFill>
                  <a:schemeClr val="accent2"/>
                </a:solidFill>
                <a:latin typeface="Times New Roman" panose="02020603050405020304" pitchFamily="18" charset="0"/>
                <a:cs typeface="Times New Roman" panose="02020603050405020304" pitchFamily="18" charset="0"/>
              </a:rPr>
              <a:t>same</a:t>
            </a:r>
            <a:r>
              <a:rPr lang="en-US" sz="2400" dirty="0">
                <a:latin typeface="Times New Roman" panose="02020603050405020304" pitchFamily="18" charset="0"/>
                <a:cs typeface="Times New Roman" panose="02020603050405020304" pitchFamily="18" charset="0"/>
              </a:rPr>
              <a:t> </a:t>
            </a:r>
            <a:r>
              <a:rPr lang="en-US" sz="2400" b="1" dirty="0">
                <a:solidFill>
                  <a:schemeClr val="accent2"/>
                </a:solidFill>
                <a:latin typeface="Times New Roman" panose="02020603050405020304" pitchFamily="18" charset="0"/>
                <a:cs typeface="Times New Roman" panose="02020603050405020304" pitchFamily="18" charset="0"/>
              </a:rPr>
              <a:t>scores</a:t>
            </a:r>
            <a:r>
              <a:rPr lang="en-US" sz="2400" dirty="0">
                <a:latin typeface="Times New Roman" panose="02020603050405020304" pitchFamily="18" charset="0"/>
                <a:cs typeface="Times New Roman" panose="02020603050405020304" pitchFamily="18" charset="0"/>
              </a:rPr>
              <a:t> if the </a:t>
            </a:r>
            <a:r>
              <a:rPr lang="en-US" sz="2400" b="1" dirty="0">
                <a:solidFill>
                  <a:schemeClr val="accent2"/>
                </a:solidFill>
                <a:latin typeface="Times New Roman" panose="02020603050405020304" pitchFamily="18" charset="0"/>
                <a:cs typeface="Times New Roman" panose="02020603050405020304" pitchFamily="18" charset="0"/>
              </a:rPr>
              <a:t>same assessment</a:t>
            </a:r>
            <a:r>
              <a:rPr lang="en-US" sz="2400" dirty="0">
                <a:latin typeface="Times New Roman" panose="02020603050405020304" pitchFamily="18" charset="0"/>
                <a:cs typeface="Times New Roman" panose="02020603050405020304" pitchFamily="18" charset="0"/>
              </a:rPr>
              <a:t> were given on another occasion, assuming that no further learning had taken place during the time interval. Each assessment produces a limited measure of performance at a specific time. </a:t>
            </a:r>
          </a:p>
          <a:p>
            <a:pPr algn="l" rtl="0">
              <a:lnSpc>
                <a:spcPct val="150000"/>
              </a:lnSpc>
            </a:pPr>
            <a:r>
              <a:rPr lang="en-US" sz="2400" dirty="0">
                <a:latin typeface="Times New Roman" panose="02020603050405020304" pitchFamily="18" charset="0"/>
                <a:cs typeface="Times New Roman" panose="02020603050405020304" pitchFamily="18" charset="0"/>
              </a:rPr>
              <a:t>Example:</a:t>
            </a:r>
            <a:r>
              <a:rPr lang="en-US" sz="2400" dirty="0">
                <a:solidFill>
                  <a:srgbClr val="FF0000"/>
                </a:solidFill>
                <a:latin typeface="Times New Roman" panose="02020603050405020304" pitchFamily="18" charset="0"/>
                <a:cs typeface="Times New Roman" panose="02020603050405020304" pitchFamily="18" charset="0"/>
              </a:rPr>
              <a:t> Standard Tools.</a:t>
            </a:r>
          </a:p>
          <a:p>
            <a:pPr marL="0" indent="0" algn="l" rtl="0">
              <a:lnSpc>
                <a:spcPct val="150000"/>
              </a:lnSpc>
              <a:buNone/>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62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92098" y="365125"/>
            <a:ext cx="10461702" cy="964141"/>
          </a:xfrm>
        </p:spPr>
        <p:txBody>
          <a:bodyPr>
            <a:noAutofit/>
          </a:bodyPr>
          <a:lstStyle/>
          <a:p>
            <a:pPr lvl="0" rtl="0">
              <a:lnSpc>
                <a:spcPct val="100000"/>
              </a:lnSpc>
              <a:spcBef>
                <a:spcPts val="0"/>
              </a:spcBef>
              <a:defRPr/>
            </a:pPr>
            <a:r>
              <a:rPr lang="en-US" sz="4000" b="1" dirty="0">
                <a:solidFill>
                  <a:schemeClr val="accent1"/>
                </a:solidFill>
                <a:latin typeface="Times New Roman" panose="02020603050405020304" pitchFamily="18" charset="0"/>
                <a:cs typeface="Times New Roman" panose="02020603050405020304" pitchFamily="18" charset="0"/>
              </a:rPr>
              <a:t>Comparison between validity and reliability</a:t>
            </a:r>
            <a:endParaRPr lang="ar-SA" sz="40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a:bodyPr>
          <a:lstStyle/>
          <a:p>
            <a:pPr marL="0" indent="0" algn="l" rtl="0">
              <a:buNone/>
            </a:pPr>
            <a:endParaRPr lang="en-US" sz="2400" dirty="0">
              <a:latin typeface="Times New Roman" panose="02020603050405020304" pitchFamily="18" charset="0"/>
              <a:cs typeface="Times New Roman" panose="02020603050405020304" pitchFamily="18" charset="0"/>
            </a:endParaRPr>
          </a:p>
          <a:p>
            <a:pPr marL="0" indent="0" algn="l" rtl="0">
              <a:buNone/>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330A0AD-6695-C2F5-A822-3E969124CD14}"/>
              </a:ext>
            </a:extLst>
          </p:cNvPr>
          <p:cNvPicPr>
            <a:picLocks noChangeAspect="1"/>
          </p:cNvPicPr>
          <p:nvPr/>
        </p:nvPicPr>
        <p:blipFill>
          <a:blip r:embed="rId2"/>
          <a:stretch>
            <a:fillRect/>
          </a:stretch>
        </p:blipFill>
        <p:spPr>
          <a:xfrm>
            <a:off x="615375" y="1686517"/>
            <a:ext cx="10827434" cy="5098331"/>
          </a:xfrm>
          <a:prstGeom prst="rect">
            <a:avLst/>
          </a:prstGeom>
        </p:spPr>
      </p:pic>
    </p:spTree>
    <p:extLst>
      <p:ext uri="{BB962C8B-B14F-4D97-AF65-F5344CB8AC3E}">
        <p14:creationId xmlns:p14="http://schemas.microsoft.com/office/powerpoint/2010/main" val="135139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B6E3A09D-48D6-9B73-AFDE-E7FBD839A7E5}"/>
              </a:ext>
            </a:extLst>
          </p:cNvPr>
          <p:cNvSpPr>
            <a:spLocks noGrp="1"/>
          </p:cNvSpPr>
          <p:nvPr>
            <p:ph type="title"/>
          </p:nvPr>
        </p:nvSpPr>
        <p:spPr>
          <a:xfrm>
            <a:off x="398431" y="702006"/>
            <a:ext cx="11068922" cy="1489367"/>
          </a:xfrm>
        </p:spPr>
        <p:txBody>
          <a:bodyPr vert="horz" lIns="91440" tIns="45720" rIns="91440" bIns="45720" rtlCol="0" anchor="ctr">
            <a:noAutofit/>
          </a:bodyPr>
          <a:lstStyle/>
          <a:p>
            <a:pPr rtl="0"/>
            <a:r>
              <a:rPr lang="en-US" sz="3600" b="1" dirty="0">
                <a:solidFill>
                  <a:schemeClr val="accent1"/>
                </a:solidFill>
                <a:latin typeface="Times New Roman" panose="02020603050405020304" pitchFamily="18" charset="0"/>
                <a:cs typeface="Times New Roman" panose="02020603050405020304" pitchFamily="18" charset="0"/>
              </a:rPr>
              <a:t>Comparison between validity and reliability</a:t>
            </a:r>
            <a:endParaRPr lang="en-US" sz="3600" kern="1200" dirty="0">
              <a:solidFill>
                <a:schemeClr val="accent1"/>
              </a:solidFill>
              <a:latin typeface="+mj-lt"/>
              <a:ea typeface="+mj-ea"/>
              <a:cs typeface="+mj-cs"/>
            </a:endParaRPr>
          </a:p>
        </p:txBody>
      </p:sp>
      <p:pic>
        <p:nvPicPr>
          <p:cNvPr id="5" name="صورة 4">
            <a:extLst>
              <a:ext uri="{FF2B5EF4-FFF2-40B4-BE49-F238E27FC236}">
                <a16:creationId xmlns:a16="http://schemas.microsoft.com/office/drawing/2014/main" id="{6B276A85-5A73-9886-13CF-9B4B770A8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4" y="2079315"/>
            <a:ext cx="5828261" cy="4076680"/>
          </a:xfrm>
          <a:prstGeom prst="rect">
            <a:avLst/>
          </a:prstGeom>
        </p:spPr>
      </p:pic>
      <p:pic>
        <p:nvPicPr>
          <p:cNvPr id="4" name="عنصر نائب للمحتوى 3">
            <a:extLst>
              <a:ext uri="{FF2B5EF4-FFF2-40B4-BE49-F238E27FC236}">
                <a16:creationId xmlns:a16="http://schemas.microsoft.com/office/drawing/2014/main" id="{49373BA1-1C10-E8BF-BB3A-2496979701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2505" y="2185024"/>
            <a:ext cx="5828261" cy="3642662"/>
          </a:xfrm>
          <a:prstGeom prst="rect">
            <a:avLst/>
          </a:prstGeom>
        </p:spPr>
      </p:pic>
      <p:pic>
        <p:nvPicPr>
          <p:cNvPr id="3" name="Picture 2">
            <a:extLst>
              <a:ext uri="{FF2B5EF4-FFF2-40B4-BE49-F238E27FC236}">
                <a16:creationId xmlns:a16="http://schemas.microsoft.com/office/drawing/2014/main" id="{1FEC7373-BB71-2380-D0EA-1A02E5B296EE}"/>
              </a:ext>
            </a:extLst>
          </p:cNvPr>
          <p:cNvPicPr>
            <a:picLocks noChangeAspect="1"/>
          </p:cNvPicPr>
          <p:nvPr/>
        </p:nvPicPr>
        <p:blipFill>
          <a:blip r:embed="rId4"/>
          <a:stretch>
            <a:fillRect/>
          </a:stretch>
        </p:blipFill>
        <p:spPr>
          <a:xfrm>
            <a:off x="476499" y="1803313"/>
            <a:ext cx="10912786" cy="109738"/>
          </a:xfrm>
          <a:prstGeom prst="rect">
            <a:avLst/>
          </a:prstGeom>
        </p:spPr>
      </p:pic>
    </p:spTree>
    <p:extLst>
      <p:ext uri="{BB962C8B-B14F-4D97-AF65-F5344CB8AC3E}">
        <p14:creationId xmlns:p14="http://schemas.microsoft.com/office/powerpoint/2010/main" val="124816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B0E0-F333-1886-F2CC-F22A27C865AF}"/>
              </a:ext>
            </a:extLst>
          </p:cNvPr>
          <p:cNvSpPr>
            <a:spLocks noGrp="1"/>
          </p:cNvSpPr>
          <p:nvPr>
            <p:ph type="title"/>
          </p:nvPr>
        </p:nvSpPr>
        <p:spPr>
          <a:xfrm>
            <a:off x="838200" y="365125"/>
            <a:ext cx="10515600" cy="1185697"/>
          </a:xfrm>
        </p:spPr>
        <p:txBody>
          <a:bodyPr/>
          <a:lstStyle/>
          <a:p>
            <a:r>
              <a:rPr lang="en-US" sz="4400" b="1" dirty="0">
                <a:solidFill>
                  <a:schemeClr val="accent1"/>
                </a:solidFill>
                <a:latin typeface="Times New Roman"/>
                <a:ea typeface="Times New Roman"/>
                <a:cs typeface="Times New Roman"/>
                <a:sym typeface="Times New Roman"/>
              </a:rPr>
              <a:t>Objectives </a:t>
            </a:r>
            <a:endParaRPr lang="ar-SA" dirty="0"/>
          </a:p>
        </p:txBody>
      </p:sp>
      <p:sp>
        <p:nvSpPr>
          <p:cNvPr id="6" name="Content Placeholder 5">
            <a:extLst>
              <a:ext uri="{FF2B5EF4-FFF2-40B4-BE49-F238E27FC236}">
                <a16:creationId xmlns:a16="http://schemas.microsoft.com/office/drawing/2014/main" id="{2C4DEAA6-E89C-04FB-B66C-564BE9A32D97}"/>
              </a:ext>
            </a:extLst>
          </p:cNvPr>
          <p:cNvSpPr>
            <a:spLocks noGrp="1"/>
          </p:cNvSpPr>
          <p:nvPr>
            <p:ph idx="1"/>
          </p:nvPr>
        </p:nvSpPr>
        <p:spPr>
          <a:xfrm>
            <a:off x="838200" y="2004365"/>
            <a:ext cx="10515600" cy="3190349"/>
          </a:xfrm>
        </p:spPr>
        <p:txBody>
          <a:bodyPr>
            <a:normAutofit/>
          </a:bodyPr>
          <a:lstStyle/>
          <a:p>
            <a:pPr marL="457200" lvl="1" indent="0" algn="l">
              <a:buNone/>
            </a:pPr>
            <a:r>
              <a:rPr lang="en-US" dirty="0">
                <a:latin typeface="Times New Roman" panose="02020603050405020304" pitchFamily="18" charset="0"/>
                <a:cs typeface="Times New Roman" panose="02020603050405020304" pitchFamily="18" charset="0"/>
              </a:rPr>
              <a:t>1. Describe the characteristics of appropriate  assessment tools.</a:t>
            </a:r>
          </a:p>
          <a:p>
            <a:pPr marL="457200" lvl="1" indent="0" algn="l">
              <a:buNone/>
            </a:pPr>
            <a:r>
              <a:rPr lang="en-US" dirty="0">
                <a:solidFill>
                  <a:schemeClr val="tx1"/>
                </a:solidFill>
                <a:latin typeface="Times New Roman" panose="02020603050405020304" pitchFamily="18" charset="0"/>
                <a:cs typeface="Times New Roman" panose="02020603050405020304" pitchFamily="18" charset="0"/>
              </a:rPr>
              <a:t>2. Differentiate between different types of validity &amp; reliability.</a:t>
            </a:r>
          </a:p>
          <a:p>
            <a:pPr marL="457200" lvl="1" indent="0" algn="l">
              <a:buNone/>
            </a:pPr>
            <a:r>
              <a:rPr lang="en-US" dirty="0">
                <a:solidFill>
                  <a:schemeClr val="tx1"/>
                </a:solidFill>
                <a:latin typeface="Times New Roman" panose="02020603050405020304" pitchFamily="18" charset="0"/>
                <a:cs typeface="Times New Roman" panose="02020603050405020304" pitchFamily="18" charset="0"/>
              </a:rPr>
              <a:t>3. Explains the concept of assessment validity, the role of reliability, and their effects on </a:t>
            </a:r>
            <a:r>
              <a:rPr lang="en-US" dirty="0">
                <a:latin typeface="Times New Roman" panose="02020603050405020304" pitchFamily="18" charset="0"/>
                <a:cs typeface="Times New Roman" panose="02020603050405020304" pitchFamily="18" charset="0"/>
              </a:rPr>
              <a:t>the interpretive </a:t>
            </a:r>
            <a:r>
              <a:rPr lang="en-US" dirty="0">
                <a:solidFill>
                  <a:schemeClr val="tx1"/>
                </a:solidFill>
                <a:latin typeface="Times New Roman" panose="02020603050405020304" pitchFamily="18" charset="0"/>
                <a:cs typeface="Times New Roman" panose="02020603050405020304" pitchFamily="18" charset="0"/>
              </a:rPr>
              <a:t>quality of assessment results.</a:t>
            </a:r>
          </a:p>
          <a:p>
            <a:pPr marL="457200" lvl="1" indent="0" algn="l">
              <a:buNone/>
            </a:pPr>
            <a:r>
              <a:rPr lang="en-US" dirty="0">
                <a:solidFill>
                  <a:schemeClr val="tx1"/>
                </a:solidFill>
                <a:latin typeface="Times New Roman" panose="02020603050405020304" pitchFamily="18" charset="0"/>
                <a:cs typeface="Times New Roman" panose="02020603050405020304" pitchFamily="18" charset="0"/>
              </a:rPr>
              <a:t>4. Explains the concept of assessment validity, the role of reliability, and their effects on the interpretive quality of assessment results.</a:t>
            </a:r>
          </a:p>
          <a:p>
            <a:pPr marL="457200" lvl="1" indent="0" algn="l">
              <a:buNone/>
            </a:pPr>
            <a:r>
              <a:rPr lang="en-CA" dirty="0">
                <a:solidFill>
                  <a:schemeClr val="tx1"/>
                </a:solidFill>
                <a:latin typeface="Times New Roman" panose="02020603050405020304" pitchFamily="18" charset="0"/>
                <a:cs typeface="Times New Roman" panose="02020603050405020304" pitchFamily="18" charset="0"/>
              </a:rPr>
              <a:t>5. Describe the threats of validity &amp; reliability and how to overcome them.</a:t>
            </a:r>
            <a:endParaRPr lang="en-US" dirty="0">
              <a:solidFill>
                <a:schemeClr val="tx1"/>
              </a:solidFill>
              <a:latin typeface="Times New Roman" panose="02020603050405020304" pitchFamily="18" charset="0"/>
              <a:cs typeface="Times New Roman" panose="02020603050405020304" pitchFamily="18" charset="0"/>
            </a:endParaRPr>
          </a:p>
          <a:p>
            <a:pPr marL="457200" lvl="1" indent="0" algn="l">
              <a:buNone/>
            </a:pPr>
            <a:r>
              <a:rPr lang="en-US" dirty="0">
                <a:solidFill>
                  <a:schemeClr val="tx1"/>
                </a:solidFill>
                <a:latin typeface="Times New Roman" panose="02020603050405020304" pitchFamily="18" charset="0"/>
                <a:cs typeface="Times New Roman" panose="02020603050405020304" pitchFamily="18" charset="0"/>
              </a:rPr>
              <a:t>6. Implement the validity &amp; reliability in research practice.</a:t>
            </a:r>
          </a:p>
          <a:p>
            <a:endParaRPr lang="ar-SA" dirty="0"/>
          </a:p>
        </p:txBody>
      </p:sp>
      <p:pic>
        <p:nvPicPr>
          <p:cNvPr id="7" name="Picture 6">
            <a:extLst>
              <a:ext uri="{FF2B5EF4-FFF2-40B4-BE49-F238E27FC236}">
                <a16:creationId xmlns:a16="http://schemas.microsoft.com/office/drawing/2014/main" id="{02798573-67E3-4F02-4438-05BB01FD86BF}"/>
              </a:ext>
            </a:extLst>
          </p:cNvPr>
          <p:cNvPicPr>
            <a:picLocks noChangeAspect="1"/>
          </p:cNvPicPr>
          <p:nvPr/>
        </p:nvPicPr>
        <p:blipFill>
          <a:blip r:embed="rId3"/>
          <a:stretch>
            <a:fillRect/>
          </a:stretch>
        </p:blipFill>
        <p:spPr>
          <a:xfrm>
            <a:off x="447111" y="1663286"/>
            <a:ext cx="10906689" cy="109738"/>
          </a:xfrm>
          <a:prstGeom prst="rect">
            <a:avLst/>
          </a:prstGeom>
        </p:spPr>
      </p:pic>
    </p:spTree>
    <p:extLst>
      <p:ext uri="{BB962C8B-B14F-4D97-AF65-F5344CB8AC3E}">
        <p14:creationId xmlns:p14="http://schemas.microsoft.com/office/powerpoint/2010/main" val="279388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Practicality</a:t>
            </a:r>
            <a:endParaRPr lang="ar-SA" sz="3600"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3"/>
            <a:ext cx="10515600" cy="4726249"/>
          </a:xfrm>
        </p:spPr>
        <p:txBody>
          <a:bodyPr>
            <a:normAutofit/>
          </a:bodyPr>
          <a:lstStyle/>
          <a:p>
            <a:pPr algn="l" rtl="0"/>
            <a:endParaRPr lang="en-US" sz="2400" dirty="0">
              <a:latin typeface="Times New Roman" panose="02020603050405020304" pitchFamily="18" charset="0"/>
              <a:cs typeface="Times New Roman" panose="02020603050405020304" pitchFamily="18" charset="0"/>
            </a:endParaRPr>
          </a:p>
          <a:p>
            <a:pPr algn="l" rtl="0"/>
            <a:endParaRPr lang="en-US" sz="2400" dirty="0">
              <a:latin typeface="Times New Roman" panose="02020603050405020304" pitchFamily="18" charset="0"/>
              <a:cs typeface="Times New Roman" panose="02020603050405020304" pitchFamily="18" charset="0"/>
            </a:endParaRPr>
          </a:p>
          <a:p>
            <a:pPr algn="l" rtl="0"/>
            <a:endParaRPr lang="en-US" sz="2400"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Although reliability and validity are used to describe the ways in which scores are interpreted and used, practicality (also referred to as usability) is a quality of the assessment instrument itself and it’s administration  procedures.</a:t>
            </a:r>
          </a:p>
          <a:p>
            <a:pPr marL="0"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05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Autofit/>
          </a:bodyPr>
          <a:lstStyle/>
          <a:p>
            <a:pPr lvl="0"/>
            <a:r>
              <a:rPr lang="en-US" sz="4800" b="1" dirty="0">
                <a:solidFill>
                  <a:schemeClr val="accent2"/>
                </a:solidFill>
                <a:latin typeface="Times New Roman" panose="02020603050405020304" pitchFamily="18" charset="0"/>
                <a:ea typeface="+mn-ea"/>
                <a:cs typeface="Times New Roman" panose="02020603050405020304" pitchFamily="18" charset="0"/>
              </a:rPr>
              <a:t>Types of Reliability</a:t>
            </a:r>
            <a:endParaRPr lang="ar-SA" sz="4800" b="1" dirty="0">
              <a:solidFill>
                <a:schemeClr val="accent2"/>
              </a:solidFill>
              <a:latin typeface="Times New Roman" panose="02020603050405020304" pitchFamily="18" charset="0"/>
              <a:ea typeface="+mn-ea"/>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1A396ED8-77B7-EBBE-5F7C-D3A97D9F37C2}"/>
              </a:ext>
            </a:extLst>
          </p:cNvPr>
          <p:cNvGraphicFramePr>
            <a:graphicFrameLocks noGrp="1"/>
          </p:cNvGraphicFramePr>
          <p:nvPr>
            <p:ph idx="1"/>
            <p:extLst>
              <p:ext uri="{D42A27DB-BD31-4B8C-83A1-F6EECF244321}">
                <p14:modId xmlns:p14="http://schemas.microsoft.com/office/powerpoint/2010/main" val="2292254176"/>
              </p:ext>
            </p:extLst>
          </p:nvPr>
        </p:nvGraphicFramePr>
        <p:xfrm>
          <a:off x="838200" y="1825625"/>
          <a:ext cx="10515600" cy="4607970"/>
        </p:xfrm>
        <a:graphic>
          <a:graphicData uri="http://schemas.openxmlformats.org/drawingml/2006/table">
            <a:tbl>
              <a:tblPr rtl="1" firstRow="1" bandRow="1">
                <a:tableStyleId>{5C22544A-7EE6-4342-B048-85BDC9FD1C3A}</a:tableStyleId>
              </a:tblPr>
              <a:tblGrid>
                <a:gridCol w="5257800">
                  <a:extLst>
                    <a:ext uri="{9D8B030D-6E8A-4147-A177-3AD203B41FA5}">
                      <a16:colId xmlns:a16="http://schemas.microsoft.com/office/drawing/2014/main" val="3199718313"/>
                    </a:ext>
                  </a:extLst>
                </a:gridCol>
                <a:gridCol w="5257800">
                  <a:extLst>
                    <a:ext uri="{9D8B030D-6E8A-4147-A177-3AD203B41FA5}">
                      <a16:colId xmlns:a16="http://schemas.microsoft.com/office/drawing/2014/main" val="1587053765"/>
                    </a:ext>
                  </a:extLst>
                </a:gridCol>
              </a:tblGrid>
              <a:tr h="98496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i="0" strike="noStrike" kern="1200" cap="none" spc="0" normalizeH="0" baseline="0" dirty="0">
                          <a:ln>
                            <a:noFill/>
                          </a:ln>
                          <a:solidFill>
                            <a:schemeClr val="bg2"/>
                          </a:solidFill>
                          <a:effectLst/>
                          <a:uLnTx/>
                          <a:uFillTx/>
                          <a:latin typeface="Times New Roman" panose="02020603050405020304" pitchFamily="18" charset="0"/>
                          <a:ea typeface="+mn-ea"/>
                          <a:cs typeface="Times New Roman" panose="02020603050405020304" pitchFamily="18" charset="0"/>
                        </a:rPr>
                        <a:t>Internal Reliability</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i="0" strike="noStrike" kern="1200" cap="none" spc="0" normalizeH="0" baseline="0" dirty="0">
                          <a:ln>
                            <a:noFill/>
                          </a:ln>
                          <a:solidFill>
                            <a:schemeClr val="bg2"/>
                          </a:solidFill>
                          <a:effectLst/>
                          <a:uLnTx/>
                          <a:uFillTx/>
                          <a:latin typeface="Times New Roman" panose="02020603050405020304" pitchFamily="18" charset="0"/>
                          <a:ea typeface="+mn-ea"/>
                          <a:cs typeface="Times New Roman" panose="02020603050405020304" pitchFamily="18" charset="0"/>
                        </a:rPr>
                        <a:t>Consistent of results between test items. </a:t>
                      </a:r>
                      <a:endParaRPr kumimoji="0" lang="ar-SA" sz="2800" i="0" strike="noStrike" kern="1200" cap="none" spc="0" normalizeH="0" baseline="0" dirty="0">
                        <a:ln>
                          <a:noFill/>
                        </a:ln>
                        <a:solidFill>
                          <a:schemeClr val="bg2"/>
                        </a:solidFill>
                        <a:effectLst/>
                        <a:uLnTx/>
                        <a:uFillTx/>
                        <a:latin typeface="Times New Roman" panose="02020603050405020304" pitchFamily="18" charset="0"/>
                        <a:ea typeface="+mn-ea"/>
                        <a:cs typeface="Times New Roman" panose="02020603050405020304" pitchFamily="18" charset="0"/>
                      </a:endParaRPr>
                    </a:p>
                    <a:p>
                      <a:pPr rtl="1"/>
                      <a:endParaRPr lang="ar-SA" dirty="0"/>
                    </a:p>
                  </a:txBody>
                  <a:tcPr/>
                </a:tc>
                <a:tc>
                  <a:txBody>
                    <a:bodyPr/>
                    <a:lstStyle/>
                    <a:p>
                      <a:pPr algn="ctr" rtl="1"/>
                      <a:r>
                        <a:rPr kumimoji="0" lang="en-US" sz="2800" i="0" strike="noStrike" kern="1200" cap="none" spc="0" normalizeH="0" baseline="0" dirty="0">
                          <a:ln>
                            <a:noFill/>
                          </a:ln>
                          <a:solidFill>
                            <a:schemeClr val="bg2"/>
                          </a:solidFill>
                          <a:effectLst/>
                          <a:uLnTx/>
                          <a:uFillTx/>
                          <a:latin typeface="Times New Roman" panose="02020603050405020304" pitchFamily="18" charset="0"/>
                          <a:ea typeface="+mn-ea"/>
                          <a:cs typeface="Times New Roman" panose="02020603050405020304" pitchFamily="18" charset="0"/>
                        </a:rPr>
                        <a:t>External Reliability</a:t>
                      </a:r>
                    </a:p>
                    <a:p>
                      <a:pPr algn="ctr" rtl="1"/>
                      <a:r>
                        <a:rPr kumimoji="0" lang="en-US" sz="2800" i="0" strike="noStrike" kern="1200" cap="none" spc="0" normalizeH="0" baseline="0" dirty="0">
                          <a:ln>
                            <a:noFill/>
                          </a:ln>
                          <a:solidFill>
                            <a:schemeClr val="bg2"/>
                          </a:solidFill>
                          <a:effectLst/>
                          <a:uLnTx/>
                          <a:uFillTx/>
                          <a:latin typeface="Times New Roman" panose="02020603050405020304" pitchFamily="18" charset="0"/>
                          <a:ea typeface="+mn-ea"/>
                          <a:cs typeface="Times New Roman" panose="02020603050405020304" pitchFamily="18" charset="0"/>
                        </a:rPr>
                        <a:t>Consistent of scores between observer. </a:t>
                      </a:r>
                      <a:endParaRPr kumimoji="0" lang="ar-SA" sz="2800" i="0" strike="noStrike" kern="1200" cap="none" spc="0" normalizeH="0" baseline="0" dirty="0">
                        <a:ln>
                          <a:noFill/>
                        </a:ln>
                        <a:solidFill>
                          <a:schemeClr val="bg2"/>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616842279"/>
                  </a:ext>
                </a:extLst>
              </a:tr>
              <a:tr h="680280">
                <a:tc>
                  <a:txBody>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1. Internal consistency</a:t>
                      </a:r>
                    </a:p>
                    <a:p>
                      <a:pPr marL="0" marR="0" lvl="0" indent="0" algn="l" defTabSz="914400" rtl="0" eaLnBrk="1" fontAlgn="auto" latinLnBrk="0" hangingPunct="1">
                        <a:lnSpc>
                          <a:spcPct val="150000"/>
                        </a:lnSpc>
                        <a:spcBef>
                          <a:spcPts val="1000"/>
                        </a:spcBef>
                        <a:spcAft>
                          <a:spcPts val="0"/>
                        </a:spcAft>
                        <a:buClrTx/>
                        <a:buSzTx/>
                        <a:buNone/>
                        <a:tabLst/>
                        <a:defRPr/>
                      </a:pPr>
                      <a:endParaRPr lang="ar-SA"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50000"/>
                        </a:lnSpc>
                        <a:spcBef>
                          <a:spcPts val="1000"/>
                        </a:spcBef>
                        <a:spcAft>
                          <a:spcPts val="0"/>
                        </a:spcAft>
                        <a:buClrTx/>
                        <a:buSzTx/>
                        <a:buNone/>
                        <a:tabLst/>
                        <a:defRPr/>
                      </a:pPr>
                      <a:r>
                        <a:rPr lang="en-US" sz="1800" dirty="0">
                          <a:solidFill>
                            <a:schemeClr val="tx1"/>
                          </a:solidFill>
                          <a:latin typeface="Times New Roman" panose="02020603050405020304" pitchFamily="18" charset="0"/>
                          <a:cs typeface="Times New Roman" panose="02020603050405020304" pitchFamily="18" charset="0"/>
                        </a:rPr>
                        <a:t>1. </a:t>
                      </a:r>
                      <a:r>
                        <a:rPr kumimoji="0" lang="en-US" sz="1800" i="0"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Test-retest reliability </a:t>
                      </a:r>
                      <a:endParaRPr kumimoji="0" lang="en-US" sz="2400" i="0"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57299112"/>
                  </a:ext>
                </a:extLst>
              </a:tr>
              <a:tr h="984963">
                <a:tc>
                  <a:txBody>
                    <a:bodyPr/>
                    <a:lstStyle/>
                    <a:p>
                      <a:pPr marL="0" marR="0" lvl="0" indent="0" algn="l" defTabSz="914400" rtl="0" eaLnBrk="1" fontAlgn="auto" latinLnBrk="0" hangingPunct="1">
                        <a:lnSpc>
                          <a:spcPct val="150000"/>
                        </a:lnSpc>
                        <a:spcBef>
                          <a:spcPts val="1000"/>
                        </a:spcBef>
                        <a:spcAft>
                          <a:spcPts val="0"/>
                        </a:spcAft>
                        <a:buClrTx/>
                        <a:buSzTx/>
                        <a:buNone/>
                        <a:tabLst/>
                        <a:defRPr/>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2. Intra- Rater Reliability </a:t>
                      </a:r>
                    </a:p>
                    <a:p>
                      <a:pPr algn="l" rtl="1"/>
                      <a:endParaRPr lang="ar-SA" dirty="0">
                        <a:solidFill>
                          <a:schemeClr val="tx1"/>
                        </a:solidFill>
                      </a:endParaRPr>
                    </a:p>
                  </a:txBody>
                  <a:tcPr/>
                </a:tc>
                <a:extLst>
                  <a:ext uri="{0D108BD9-81ED-4DB2-BD59-A6C34878D82A}">
                    <a16:rowId xmlns:a16="http://schemas.microsoft.com/office/drawing/2014/main" val="67786504"/>
                  </a:ext>
                </a:extLst>
              </a:tr>
              <a:tr h="984963">
                <a:tc>
                  <a:txBody>
                    <a:bodyPr/>
                    <a:lstStyle/>
                    <a:p>
                      <a:pPr marL="0" marR="0" lvl="0" indent="0" algn="l" defTabSz="914400" rtl="0" eaLnBrk="1" fontAlgn="auto" latinLnBrk="0" hangingPunct="1">
                        <a:lnSpc>
                          <a:spcPct val="150000"/>
                        </a:lnSpc>
                        <a:spcBef>
                          <a:spcPts val="1000"/>
                        </a:spcBef>
                        <a:spcAft>
                          <a:spcPts val="0"/>
                        </a:spcAft>
                        <a:buClrTx/>
                        <a:buSzTx/>
                        <a:buNone/>
                        <a:tabLst/>
                        <a:defRPr/>
                      </a:pPr>
                      <a:endParaRPr lang="ar-SA"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3. Parallel-Forms Reliability </a:t>
                      </a:r>
                      <a:endParaRPr lang="ar-SA" dirty="0">
                        <a:solidFill>
                          <a:schemeClr val="tx1"/>
                        </a:solidFill>
                      </a:endParaRPr>
                    </a:p>
                    <a:p>
                      <a:pPr algn="l" rtl="1"/>
                      <a:endParaRPr lang="ar-SA" dirty="0">
                        <a:solidFill>
                          <a:schemeClr val="tx1"/>
                        </a:solidFill>
                      </a:endParaRPr>
                    </a:p>
                  </a:txBody>
                  <a:tcPr/>
                </a:tc>
                <a:extLst>
                  <a:ext uri="{0D108BD9-81ED-4DB2-BD59-A6C34878D82A}">
                    <a16:rowId xmlns:a16="http://schemas.microsoft.com/office/drawing/2014/main" val="902006675"/>
                  </a:ext>
                </a:extLst>
              </a:tr>
            </a:tbl>
          </a:graphicData>
        </a:graphic>
      </p:graphicFrame>
      <p:pic>
        <p:nvPicPr>
          <p:cNvPr id="9" name="Picture 8">
            <a:extLst>
              <a:ext uri="{FF2B5EF4-FFF2-40B4-BE49-F238E27FC236}">
                <a16:creationId xmlns:a16="http://schemas.microsoft.com/office/drawing/2014/main" id="{5EE4113E-25A4-8F97-5EFB-CC83EAD26226}"/>
              </a:ext>
            </a:extLst>
          </p:cNvPr>
          <p:cNvPicPr>
            <a:picLocks noChangeAspect="1"/>
          </p:cNvPicPr>
          <p:nvPr/>
        </p:nvPicPr>
        <p:blipFill>
          <a:blip r:embed="rId2"/>
          <a:stretch>
            <a:fillRect/>
          </a:stretch>
        </p:blipFill>
        <p:spPr>
          <a:xfrm>
            <a:off x="542963" y="1433819"/>
            <a:ext cx="10912786" cy="109738"/>
          </a:xfrm>
          <a:prstGeom prst="rect">
            <a:avLst/>
          </a:prstGeom>
        </p:spPr>
      </p:pic>
    </p:spTree>
    <p:extLst>
      <p:ext uri="{BB962C8B-B14F-4D97-AF65-F5344CB8AC3E}">
        <p14:creationId xmlns:p14="http://schemas.microsoft.com/office/powerpoint/2010/main" val="177137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E843FCF2-14E4-6041-A511-6C96A6CEB761}"/>
              </a:ext>
            </a:extLst>
          </p:cNvPr>
          <p:cNvSpPr>
            <a:spLocks noGrp="1"/>
          </p:cNvSpPr>
          <p:nvPr>
            <p:ph type="title"/>
          </p:nvPr>
        </p:nvSpPr>
        <p:spPr>
          <a:xfrm>
            <a:off x="838200" y="365125"/>
            <a:ext cx="10515600" cy="1325563"/>
          </a:xfrm>
        </p:spPr>
        <p:txBody>
          <a:bodyPr>
            <a:normAutofit/>
          </a:bodyPr>
          <a:lstStyle/>
          <a:p>
            <a:r>
              <a:rPr lang="en-US" sz="3600" b="1" dirty="0">
                <a:solidFill>
                  <a:schemeClr val="accent1"/>
                </a:solidFill>
                <a:latin typeface="Times New Roman" panose="02020603050405020304" pitchFamily="18" charset="0"/>
                <a:cs typeface="Times New Roman" panose="02020603050405020304" pitchFamily="18" charset="0"/>
              </a:rPr>
              <a:t>Testing for External Consistency Reliability</a:t>
            </a:r>
            <a:endParaRPr lang="ar-SA" sz="3600" b="1" dirty="0">
              <a:solidFill>
                <a:schemeClr val="accent1"/>
              </a:solidFill>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C7C581D1-8E9A-0F34-8F02-727E0C28ED34}"/>
              </a:ext>
            </a:extLst>
          </p:cNvPr>
          <p:cNvSpPr>
            <a:spLocks noGrp="1"/>
          </p:cNvSpPr>
          <p:nvPr>
            <p:ph idx="1"/>
          </p:nvPr>
        </p:nvSpPr>
        <p:spPr>
          <a:xfrm>
            <a:off x="838200" y="1929384"/>
            <a:ext cx="10515600" cy="4251960"/>
          </a:xfrm>
        </p:spPr>
        <p:txBody>
          <a:bodyPr>
            <a:normAutofit/>
          </a:bodyPr>
          <a:lstStyle/>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This measures consistency from one occasion to another, the same result should be found on different days, in different labs, observation or interviews, by different researchers.</a:t>
            </a:r>
          </a:p>
          <a:p>
            <a:pPr marL="0" marR="0" lvl="0" indent="0" algn="l" defTabSz="914400" rtl="0" eaLnBrk="1" fontAlgn="auto" latinLnBrk="0" hangingPunct="1">
              <a:lnSpc>
                <a:spcPct val="150000"/>
              </a:lnSpc>
              <a:spcBef>
                <a:spcPts val="1000"/>
              </a:spcBef>
              <a:spcAft>
                <a:spcPts val="0"/>
              </a:spcAft>
              <a:buClrTx/>
              <a:buSzTx/>
              <a:buNone/>
              <a:tabLst/>
              <a:defRPr/>
            </a:pPr>
            <a:r>
              <a:rPr lang="en-US" sz="2400" dirty="0">
                <a:solidFill>
                  <a:schemeClr val="accent2"/>
                </a:solidFill>
                <a:latin typeface="Times New Roman" panose="02020603050405020304" pitchFamily="18" charset="0"/>
                <a:cs typeface="Times New Roman" panose="02020603050405020304" pitchFamily="18" charset="0"/>
              </a:rPr>
              <a:t>1. </a:t>
            </a:r>
            <a:r>
              <a:rPr kumimoji="0" lang="en-US" sz="2400" i="0"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Test-retest reliability </a:t>
            </a:r>
            <a:endParaRPr kumimoji="0" lang="en-US" sz="3200" i="0"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a:p>
            <a:pPr marL="0" indent="0" algn="l" rtl="0">
              <a:lnSpc>
                <a:spcPct val="150000"/>
              </a:lnSpc>
              <a:buNone/>
              <a:defRPr/>
            </a:pPr>
            <a:r>
              <a:rPr lang="en-US" sz="2400" dirty="0">
                <a:solidFill>
                  <a:schemeClr val="accent2"/>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a:solidFill>
                  <a:srgbClr val="ED7D31"/>
                </a:solidFill>
                <a:latin typeface="Times New Roman" panose="02020603050405020304" pitchFamily="18" charset="0"/>
                <a:cs typeface="Times New Roman" panose="02020603050405020304" pitchFamily="18" charset="0"/>
              </a:rPr>
              <a:t>Intra- Rater Reliability </a:t>
            </a:r>
          </a:p>
          <a:p>
            <a:pPr marL="0" indent="0" algn="l" rtl="0">
              <a:lnSpc>
                <a:spcPct val="150000"/>
              </a:lnSpc>
              <a:buNone/>
              <a:defRPr/>
            </a:pPr>
            <a:r>
              <a:rPr lang="en-US" sz="2400" dirty="0">
                <a:solidFill>
                  <a:srgbClr val="ED7D31"/>
                </a:solidFill>
                <a:latin typeface="Times New Roman" panose="02020603050405020304" pitchFamily="18" charset="0"/>
                <a:cs typeface="Times New Roman" panose="02020603050405020304" pitchFamily="18" charset="0"/>
              </a:rPr>
              <a:t>3. Parallel-Forms Reliability </a:t>
            </a:r>
          </a:p>
          <a:p>
            <a:pPr marL="0" indent="0" algn="l" rtl="0">
              <a:lnSpc>
                <a:spcPct val="150000"/>
              </a:lnSpc>
              <a:buNone/>
              <a:defRPr/>
            </a:pPr>
            <a:r>
              <a:rPr lang="en-US" sz="2400" dirty="0">
                <a:solidFill>
                  <a:srgbClr val="ED7D31"/>
                </a:solidFill>
                <a:latin typeface="Times New Roman" panose="02020603050405020304" pitchFamily="18" charset="0"/>
                <a:cs typeface="Times New Roman" panose="02020603050405020304" pitchFamily="18" charset="0"/>
              </a:rPr>
              <a:t>                                                </a:t>
            </a:r>
          </a:p>
          <a:p>
            <a:pPr algn="l" rt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79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6058546" cy="1145960"/>
          </a:xfrm>
        </p:spPr>
        <p:txBody>
          <a:bodyPr>
            <a:normAutofit fontScale="90000"/>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Testing for External Consistency Reliability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677373"/>
            <a:ext cx="10515600" cy="4503971"/>
          </a:xfrm>
        </p:spPr>
        <p:txBody>
          <a:bodyPr>
            <a:normAutofit/>
          </a:bodyPr>
          <a:lstStyle/>
          <a:p>
            <a:pPr marL="0" indent="0" algn="l" rtl="0">
              <a:lnSpc>
                <a:spcPct val="150000"/>
              </a:lnSpc>
              <a:buNone/>
            </a:pPr>
            <a:r>
              <a:rPr lang="en-US" sz="3200" b="1" u="sng" dirty="0">
                <a:solidFill>
                  <a:schemeClr val="accent2"/>
                </a:solidFill>
                <a:latin typeface="Times New Roman" panose="02020603050405020304" pitchFamily="18" charset="0"/>
                <a:cs typeface="Times New Roman" panose="02020603050405020304" pitchFamily="18" charset="0"/>
              </a:rPr>
              <a:t>1. Test-retest reliability </a:t>
            </a:r>
          </a:p>
          <a:p>
            <a:pPr algn="l" rtl="0">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Measures the </a:t>
            </a:r>
            <a:r>
              <a:rPr lang="en-US" sz="2400" b="1" dirty="0">
                <a:solidFill>
                  <a:schemeClr val="accent2"/>
                </a:solidFill>
                <a:latin typeface="Times New Roman" panose="02020603050405020304" pitchFamily="18" charset="0"/>
                <a:cs typeface="Times New Roman" panose="02020603050405020304" pitchFamily="18" charset="0"/>
              </a:rPr>
              <a:t>consistency</a:t>
            </a:r>
            <a:r>
              <a:rPr lang="en-US" sz="2400" dirty="0">
                <a:latin typeface="Times New Roman" panose="02020603050405020304" pitchFamily="18" charset="0"/>
                <a:cs typeface="Times New Roman" panose="02020603050405020304" pitchFamily="18" charset="0"/>
              </a:rPr>
              <a:t> of results when you </a:t>
            </a:r>
            <a:r>
              <a:rPr lang="en-US" sz="2400" b="1" dirty="0">
                <a:solidFill>
                  <a:schemeClr val="accent2"/>
                </a:solidFill>
                <a:latin typeface="Times New Roman" panose="02020603050405020304" pitchFamily="18" charset="0"/>
                <a:cs typeface="Times New Roman" panose="02020603050405020304" pitchFamily="18" charset="0"/>
              </a:rPr>
              <a:t>repeat</a:t>
            </a:r>
            <a:r>
              <a:rPr lang="en-US" sz="2400" dirty="0">
                <a:latin typeface="Times New Roman" panose="02020603050405020304" pitchFamily="18" charset="0"/>
                <a:cs typeface="Times New Roman" panose="02020603050405020304" pitchFamily="18" charset="0"/>
              </a:rPr>
              <a:t> the </a:t>
            </a:r>
            <a:r>
              <a:rPr lang="en-US" sz="2400" b="1" dirty="0">
                <a:solidFill>
                  <a:schemeClr val="accent2"/>
                </a:solidFill>
                <a:latin typeface="Times New Roman" panose="02020603050405020304" pitchFamily="18" charset="0"/>
                <a:cs typeface="Times New Roman" panose="02020603050405020304" pitchFamily="18" charset="0"/>
              </a:rPr>
              <a:t>same</a:t>
            </a:r>
            <a:r>
              <a:rPr lang="en-US" sz="2400" b="1" dirty="0">
                <a:latin typeface="Times New Roman" panose="02020603050405020304" pitchFamily="18" charset="0"/>
                <a:cs typeface="Times New Roman" panose="02020603050405020304" pitchFamily="18" charset="0"/>
              </a:rPr>
              <a:t> </a:t>
            </a:r>
            <a:r>
              <a:rPr lang="en-US" sz="2400" b="1" dirty="0">
                <a:solidFill>
                  <a:schemeClr val="accent2"/>
                </a:solidFill>
                <a:latin typeface="Times New Roman" panose="02020603050405020304" pitchFamily="18" charset="0"/>
                <a:cs typeface="Times New Roman" panose="02020603050405020304" pitchFamily="18" charset="0"/>
              </a:rPr>
              <a:t>test</a:t>
            </a:r>
            <a:r>
              <a:rPr lang="en-US" sz="2400" dirty="0">
                <a:latin typeface="Times New Roman" panose="02020603050405020304" pitchFamily="18" charset="0"/>
                <a:cs typeface="Times New Roman" panose="02020603050405020304" pitchFamily="18" charset="0"/>
              </a:rPr>
              <a:t> on the </a:t>
            </a:r>
            <a:r>
              <a:rPr lang="en-US" sz="2400" b="1" dirty="0">
                <a:solidFill>
                  <a:schemeClr val="accent2"/>
                </a:solidFill>
                <a:latin typeface="Times New Roman" panose="02020603050405020304" pitchFamily="18" charset="0"/>
                <a:cs typeface="Times New Roman" panose="02020603050405020304" pitchFamily="18" charset="0"/>
              </a:rPr>
              <a:t>same</a:t>
            </a:r>
            <a:r>
              <a:rPr lang="en-US" sz="2400" dirty="0">
                <a:latin typeface="Times New Roman" panose="02020603050405020304" pitchFamily="18" charset="0"/>
                <a:cs typeface="Times New Roman" panose="02020603050405020304" pitchFamily="18" charset="0"/>
              </a:rPr>
              <a:t> sample at a </a:t>
            </a:r>
            <a:r>
              <a:rPr lang="en-US" sz="2400" b="1" dirty="0">
                <a:solidFill>
                  <a:schemeClr val="accent2"/>
                </a:solidFill>
                <a:latin typeface="Times New Roman" panose="02020603050405020304" pitchFamily="18" charset="0"/>
                <a:cs typeface="Times New Roman" panose="02020603050405020304" pitchFamily="18" charset="0"/>
              </a:rPr>
              <a:t>different</a:t>
            </a:r>
            <a:r>
              <a:rPr lang="en-US" sz="2400" dirty="0">
                <a:latin typeface="Times New Roman" panose="02020603050405020304" pitchFamily="18" charset="0"/>
                <a:cs typeface="Times New Roman" panose="02020603050405020304" pitchFamily="18" charset="0"/>
              </a:rPr>
              <a:t> point in time (from one time to another).</a:t>
            </a:r>
          </a:p>
          <a:p>
            <a:pPr marL="0" indent="0" algn="l" rtl="0">
              <a:lnSpc>
                <a:spcPct val="150000"/>
              </a:lnSpc>
              <a:buNone/>
            </a:pPr>
            <a:r>
              <a:rPr lang="en-US" sz="2400" b="1" dirty="0">
                <a:solidFill>
                  <a:schemeClr val="accent2"/>
                </a:solidFill>
                <a:latin typeface="Times New Roman" panose="02020603050405020304" pitchFamily="18" charset="0"/>
                <a:cs typeface="Times New Roman" panose="02020603050405020304" pitchFamily="18" charset="0"/>
              </a:rPr>
              <a:t>How to measure it</a:t>
            </a:r>
          </a:p>
          <a:p>
            <a:pPr algn="l" rtl="0">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To measure test-retest reliability, you conduct the same test on the same group of people at two different points in time. Then you calculate the </a:t>
            </a:r>
            <a:r>
              <a:rPr lang="en-US" sz="2400" b="1" dirty="0">
                <a:solidFill>
                  <a:schemeClr val="accent2"/>
                </a:solidFill>
                <a:latin typeface="Times New Roman" panose="02020603050405020304" pitchFamily="18" charset="0"/>
                <a:cs typeface="Times New Roman" panose="02020603050405020304" pitchFamily="18" charset="0"/>
              </a:rPr>
              <a:t>correlation </a:t>
            </a:r>
            <a:r>
              <a:rPr lang="en-US" sz="2400" dirty="0">
                <a:latin typeface="Times New Roman" panose="02020603050405020304" pitchFamily="18" charset="0"/>
                <a:cs typeface="Times New Roman" panose="02020603050405020304" pitchFamily="18" charset="0"/>
              </a:rPr>
              <a:t>between the two sets of results.</a:t>
            </a:r>
          </a:p>
          <a:p>
            <a:pPr algn="l" rtl="0">
              <a:lnSpc>
                <a:spcPct val="150000"/>
              </a:lnSpc>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endParaRPr lang="ar-SA"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B0E664A-73BA-B7C6-E742-D20697698A02}"/>
              </a:ext>
            </a:extLst>
          </p:cNvPr>
          <p:cNvPicPr>
            <a:picLocks noChangeAspect="1"/>
          </p:cNvPicPr>
          <p:nvPr/>
        </p:nvPicPr>
        <p:blipFill>
          <a:blip r:embed="rId2"/>
          <a:stretch>
            <a:fillRect/>
          </a:stretch>
        </p:blipFill>
        <p:spPr>
          <a:xfrm>
            <a:off x="7539925" y="143467"/>
            <a:ext cx="3343114" cy="1497330"/>
          </a:xfrm>
          <a:prstGeom prst="rect">
            <a:avLst/>
          </a:prstGeom>
        </p:spPr>
      </p:pic>
    </p:spTree>
    <p:extLst>
      <p:ext uri="{BB962C8B-B14F-4D97-AF65-F5344CB8AC3E}">
        <p14:creationId xmlns:p14="http://schemas.microsoft.com/office/powerpoint/2010/main" val="2609871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C7BF-FF6A-5BA2-D2DD-62B282413062}"/>
              </a:ext>
            </a:extLst>
          </p:cNvPr>
          <p:cNvSpPr>
            <a:spLocks noGrp="1"/>
          </p:cNvSpPr>
          <p:nvPr>
            <p:ph type="title"/>
          </p:nvPr>
        </p:nvSpPr>
        <p:spPr>
          <a:xfrm>
            <a:off x="838200" y="365125"/>
            <a:ext cx="5833820" cy="952231"/>
          </a:xfrm>
        </p:spPr>
        <p:txBody>
          <a:bodyPr>
            <a:normAutofit fontScale="90000"/>
          </a:bodyPr>
          <a:lstStyle/>
          <a:p>
            <a:r>
              <a:rPr lang="en-US" sz="4400" b="1" dirty="0">
                <a:solidFill>
                  <a:schemeClr val="accent1"/>
                </a:solidFill>
                <a:latin typeface="Times New Roman" panose="02020603050405020304" pitchFamily="18" charset="0"/>
                <a:cs typeface="Times New Roman" panose="02020603050405020304" pitchFamily="18" charset="0"/>
              </a:rPr>
              <a:t>Testing for External Consistency Reliability</a:t>
            </a:r>
            <a:endParaRPr lang="ar-SA" dirty="0"/>
          </a:p>
        </p:txBody>
      </p:sp>
      <p:sp>
        <p:nvSpPr>
          <p:cNvPr id="3" name="Content Placeholder 2">
            <a:extLst>
              <a:ext uri="{FF2B5EF4-FFF2-40B4-BE49-F238E27FC236}">
                <a16:creationId xmlns:a16="http://schemas.microsoft.com/office/drawing/2014/main" id="{7616A128-8A34-AC76-D18D-1E32DA139848}"/>
              </a:ext>
            </a:extLst>
          </p:cNvPr>
          <p:cNvSpPr>
            <a:spLocks noGrp="1"/>
          </p:cNvSpPr>
          <p:nvPr>
            <p:ph idx="1"/>
          </p:nvPr>
        </p:nvSpPr>
        <p:spPr>
          <a:xfrm>
            <a:off x="838200" y="1825625"/>
            <a:ext cx="10515600" cy="4667250"/>
          </a:xfrm>
        </p:spPr>
        <p:txBody>
          <a:bodyPr>
            <a:normAutofit fontScale="92500" lnSpcReduction="10000"/>
          </a:body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EX</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You devise a questionnaire to measure the IQ of a group of participants (a property that is unlikely to change significantly over time).You administer the test two months apart to the same group of people, but the results are significantly different, so the test-retest reliability of the IQ questionnaire is low.</a:t>
            </a:r>
          </a:p>
          <a:p>
            <a:pPr algn="l" rtl="0">
              <a:buFont typeface="Wingdings" panose="05000000000000000000" pitchFamily="2" charset="2"/>
              <a:buChar char="q"/>
            </a:pPr>
            <a:r>
              <a:rPr lang="en-US" sz="2400" b="1" dirty="0">
                <a:solidFill>
                  <a:srgbClr val="ED7D31"/>
                </a:solidFill>
                <a:latin typeface="Times New Roman" panose="02020603050405020304" pitchFamily="18" charset="0"/>
                <a:cs typeface="Times New Roman" panose="02020603050405020304" pitchFamily="18" charset="0"/>
              </a:rPr>
              <a:t>Improving test-retest reliability</a:t>
            </a:r>
          </a:p>
          <a:p>
            <a:pPr algn="l" rtl="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When designing tests or </a:t>
            </a:r>
            <a:r>
              <a:rPr lang="en-US" sz="2400" b="1" u="sng" dirty="0">
                <a:solidFill>
                  <a:srgbClr val="ED7D3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questionnaires</a:t>
            </a:r>
            <a:r>
              <a:rPr lang="en-US" sz="2400" b="1" u="sng" dirty="0">
                <a:solidFill>
                  <a:srgbClr val="ED7D31"/>
                </a:solidFill>
                <a:latin typeface="Times New Roman" panose="02020603050405020304" pitchFamily="18" charset="0"/>
                <a:cs typeface="Times New Roman" panose="02020603050405020304" pitchFamily="18" charset="0"/>
              </a:rPr>
              <a:t>,</a:t>
            </a:r>
            <a:r>
              <a:rPr lang="en-US" sz="2400" b="1" dirty="0">
                <a:solidFill>
                  <a:srgbClr val="ED7D31"/>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try to formulate questions, statements, and tasks in a way that won’t be influenced by the mood or concentration of participants.</a:t>
            </a:r>
          </a:p>
          <a:p>
            <a:pPr algn="l" rtl="0"/>
            <a:r>
              <a:rPr lang="en-US" sz="2400" dirty="0">
                <a:solidFill>
                  <a:prstClr val="black"/>
                </a:solidFill>
                <a:latin typeface="Times New Roman" panose="02020603050405020304" pitchFamily="18" charset="0"/>
                <a:cs typeface="Times New Roman" panose="02020603050405020304" pitchFamily="18" charset="0"/>
              </a:rPr>
              <a:t>When planning your </a:t>
            </a:r>
            <a:r>
              <a:rPr lang="en-US" sz="2400" b="1" dirty="0">
                <a:solidFill>
                  <a:srgbClr val="ED7D3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methods of data collection</a:t>
            </a:r>
            <a:r>
              <a:rPr lang="en-US" sz="2400" dirty="0">
                <a:solidFill>
                  <a:prstClr val="black"/>
                </a:solidFill>
                <a:latin typeface="Times New Roman" panose="02020603050405020304" pitchFamily="18" charset="0"/>
                <a:cs typeface="Times New Roman" panose="02020603050405020304" pitchFamily="18" charset="0"/>
              </a:rPr>
              <a:t>, try to minimize the influence of external factors, and make sure all samples are tested under the same conditions.</a:t>
            </a:r>
          </a:p>
          <a:p>
            <a:pPr algn="l" rtl="0"/>
            <a:r>
              <a:rPr lang="en-US" sz="2400" dirty="0">
                <a:solidFill>
                  <a:prstClr val="black"/>
                </a:solidFill>
                <a:latin typeface="Times New Roman" panose="02020603050405020304" pitchFamily="18" charset="0"/>
                <a:cs typeface="Times New Roman" panose="02020603050405020304" pitchFamily="18" charset="0"/>
              </a:rPr>
              <a:t>Remember that changes or </a:t>
            </a:r>
            <a:r>
              <a:rPr lang="en-US" sz="2400" b="1" dirty="0">
                <a:solidFill>
                  <a:srgbClr val="ED7D3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recall bias</a:t>
            </a:r>
            <a:r>
              <a:rPr lang="en-US" sz="2400" b="1" dirty="0">
                <a:solidFill>
                  <a:srgbClr val="ED7D31"/>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can be expected to occur in the participants over time, and take these into account.</a:t>
            </a:r>
          </a:p>
          <a:p>
            <a:pPr algn="l"/>
            <a:endParaRPr lang="en-US" b="0" i="0" dirty="0">
              <a:solidFill>
                <a:srgbClr val="0D405F"/>
              </a:solidFill>
              <a:effectLst/>
              <a:latin typeface="Inter"/>
            </a:endParaRPr>
          </a:p>
          <a:p>
            <a:endParaRPr lang="ar-SA" dirty="0"/>
          </a:p>
        </p:txBody>
      </p:sp>
      <p:pic>
        <p:nvPicPr>
          <p:cNvPr id="4" name="Picture 3">
            <a:extLst>
              <a:ext uri="{FF2B5EF4-FFF2-40B4-BE49-F238E27FC236}">
                <a16:creationId xmlns:a16="http://schemas.microsoft.com/office/drawing/2014/main" id="{BEC4D288-6E82-547E-EDAD-C44FD6FED3E7}"/>
              </a:ext>
            </a:extLst>
          </p:cNvPr>
          <p:cNvPicPr>
            <a:picLocks noChangeAspect="1"/>
          </p:cNvPicPr>
          <p:nvPr/>
        </p:nvPicPr>
        <p:blipFill>
          <a:blip r:embed="rId5"/>
          <a:stretch>
            <a:fillRect/>
          </a:stretch>
        </p:blipFill>
        <p:spPr>
          <a:xfrm>
            <a:off x="7622234" y="348703"/>
            <a:ext cx="3340898" cy="1493649"/>
          </a:xfrm>
          <a:prstGeom prst="rect">
            <a:avLst/>
          </a:prstGeom>
        </p:spPr>
      </p:pic>
      <p:pic>
        <p:nvPicPr>
          <p:cNvPr id="5" name="Picture 4">
            <a:extLst>
              <a:ext uri="{FF2B5EF4-FFF2-40B4-BE49-F238E27FC236}">
                <a16:creationId xmlns:a16="http://schemas.microsoft.com/office/drawing/2014/main" id="{0A5A4D45-F59C-9EE3-D3B2-F2527E5420AB}"/>
              </a:ext>
            </a:extLst>
          </p:cNvPr>
          <p:cNvPicPr>
            <a:picLocks noChangeAspect="1"/>
          </p:cNvPicPr>
          <p:nvPr/>
        </p:nvPicPr>
        <p:blipFill>
          <a:blip r:embed="rId6"/>
          <a:stretch>
            <a:fillRect/>
          </a:stretch>
        </p:blipFill>
        <p:spPr>
          <a:xfrm>
            <a:off x="461187" y="1467273"/>
            <a:ext cx="6846578" cy="68849"/>
          </a:xfrm>
          <a:prstGeom prst="rect">
            <a:avLst/>
          </a:prstGeom>
        </p:spPr>
      </p:pic>
    </p:spTree>
    <p:extLst>
      <p:ext uri="{BB962C8B-B14F-4D97-AF65-F5344CB8AC3E}">
        <p14:creationId xmlns:p14="http://schemas.microsoft.com/office/powerpoint/2010/main" val="347868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6676" y="336839"/>
            <a:ext cx="57811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Testing for External Consistency Reliability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fontScale="92500" lnSpcReduction="20000"/>
          </a:bodyPr>
          <a:lstStyle/>
          <a:p>
            <a:pPr marL="0" indent="0" algn="l" rtl="0">
              <a:lnSpc>
                <a:spcPct val="150000"/>
              </a:lnSpc>
              <a:buNone/>
            </a:pPr>
            <a:r>
              <a:rPr lang="en-US" sz="3500" b="1" u="sng" dirty="0">
                <a:solidFill>
                  <a:schemeClr val="accent2"/>
                </a:solidFill>
                <a:latin typeface="Times New Roman" panose="02020603050405020304" pitchFamily="18" charset="0"/>
                <a:cs typeface="Times New Roman" panose="02020603050405020304" pitchFamily="18" charset="0"/>
              </a:rPr>
              <a:t>2. Intra- Rater Reliability </a:t>
            </a:r>
            <a:r>
              <a:rPr lang="en-US" sz="2400" b="1" dirty="0">
                <a:solidFill>
                  <a:schemeClr val="accent2"/>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refer to consistency of a researcher's behavior).  </a:t>
            </a:r>
          </a:p>
          <a:p>
            <a:pPr algn="l" rtl="0">
              <a:lnSpc>
                <a:spcPct val="150000"/>
              </a:lnSpc>
            </a:pPr>
            <a:r>
              <a:rPr lang="en-US" sz="2400" dirty="0">
                <a:latin typeface="Times New Roman" panose="02020603050405020304" pitchFamily="18" charset="0"/>
                <a:cs typeface="Times New Roman" panose="02020603050405020304" pitchFamily="18" charset="0"/>
              </a:rPr>
              <a:t>Used to assess the degree to which </a:t>
            </a:r>
            <a:r>
              <a:rPr lang="en-US" sz="2400" b="1" dirty="0">
                <a:solidFill>
                  <a:schemeClr val="accent2"/>
                </a:solidFill>
                <a:latin typeface="Times New Roman" panose="02020603050405020304" pitchFamily="18" charset="0"/>
                <a:cs typeface="Times New Roman" panose="02020603050405020304" pitchFamily="18" charset="0"/>
              </a:rPr>
              <a:t>different raters/observers </a:t>
            </a:r>
            <a:r>
              <a:rPr lang="en-US" sz="2400" dirty="0">
                <a:latin typeface="Times New Roman" panose="02020603050405020304" pitchFamily="18" charset="0"/>
                <a:cs typeface="Times New Roman" panose="02020603050405020304" pitchFamily="18" charset="0"/>
              </a:rPr>
              <a:t>give consistent estimates of </a:t>
            </a:r>
            <a:r>
              <a:rPr lang="en-US" sz="2400" b="1" dirty="0">
                <a:solidFill>
                  <a:schemeClr val="accent2"/>
                </a:solidFill>
                <a:latin typeface="Times New Roman" panose="02020603050405020304" pitchFamily="18" charset="0"/>
                <a:cs typeface="Times New Roman" panose="02020603050405020304" pitchFamily="18" charset="0"/>
              </a:rPr>
              <a:t>the same phenomenon.</a:t>
            </a:r>
          </a:p>
          <a:p>
            <a:pPr algn="l" rtl="0">
              <a:lnSpc>
                <a:spcPct val="150000"/>
              </a:lnSpc>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How to measure it</a:t>
            </a:r>
          </a:p>
          <a:p>
            <a:pPr algn="l" rtl="0">
              <a:lnSpc>
                <a:spcPct val="150000"/>
              </a:lnSpc>
            </a:pPr>
            <a:r>
              <a:rPr lang="en-US" sz="2400" dirty="0">
                <a:latin typeface="Times New Roman" panose="02020603050405020304" pitchFamily="18" charset="0"/>
                <a:cs typeface="Times New Roman" panose="02020603050405020304" pitchFamily="18" charset="0"/>
              </a:rPr>
              <a:t>To measure interrater reliability, different researchers conduct the same measurement or observation on the same sample. Then you calculate the correlation between their different sets of results. If all the researchers give similar ratings, the test has high interrater reliability.</a:t>
            </a:r>
          </a:p>
          <a:p>
            <a:pPr marL="0" indent="0" algn="l" rtl="0">
              <a:lnSpc>
                <a:spcPct val="150000"/>
              </a:lnSpc>
              <a:buNone/>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252BE88-CC21-3FE2-49F8-24FF6FE8528A}"/>
              </a:ext>
            </a:extLst>
          </p:cNvPr>
          <p:cNvPicPr>
            <a:picLocks noChangeAspect="1"/>
          </p:cNvPicPr>
          <p:nvPr/>
        </p:nvPicPr>
        <p:blipFill>
          <a:blip r:embed="rId2"/>
          <a:stretch>
            <a:fillRect/>
          </a:stretch>
        </p:blipFill>
        <p:spPr>
          <a:xfrm>
            <a:off x="8411528" y="243780"/>
            <a:ext cx="2352675" cy="1743075"/>
          </a:xfrm>
          <a:prstGeom prst="rect">
            <a:avLst/>
          </a:prstGeom>
        </p:spPr>
      </p:pic>
    </p:spTree>
    <p:extLst>
      <p:ext uri="{BB962C8B-B14F-4D97-AF65-F5344CB8AC3E}">
        <p14:creationId xmlns:p14="http://schemas.microsoft.com/office/powerpoint/2010/main" val="344274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AEAD-85D0-7272-57B2-6FABADFBA935}"/>
              </a:ext>
            </a:extLst>
          </p:cNvPr>
          <p:cNvSpPr>
            <a:spLocks noGrp="1"/>
          </p:cNvSpPr>
          <p:nvPr>
            <p:ph type="title"/>
          </p:nvPr>
        </p:nvSpPr>
        <p:spPr>
          <a:xfrm>
            <a:off x="838200" y="82019"/>
            <a:ext cx="5733081" cy="1250835"/>
          </a:xfrm>
        </p:spPr>
        <p:txBody>
          <a:bodyPr>
            <a:normAutofit/>
          </a:bodyPr>
          <a:lstStyle/>
          <a:p>
            <a:r>
              <a:rPr lang="en-US" sz="4000" b="1" dirty="0">
                <a:solidFill>
                  <a:schemeClr val="accent1"/>
                </a:solidFill>
                <a:latin typeface="Times New Roman" panose="02020603050405020304" pitchFamily="18" charset="0"/>
                <a:cs typeface="Times New Roman" panose="02020603050405020304" pitchFamily="18" charset="0"/>
              </a:rPr>
              <a:t>Testing for External Consistency Reliability</a:t>
            </a:r>
            <a:endParaRPr lang="ar-SA" sz="4000" dirty="0"/>
          </a:p>
        </p:txBody>
      </p:sp>
      <p:sp>
        <p:nvSpPr>
          <p:cNvPr id="3" name="Content Placeholder 2">
            <a:extLst>
              <a:ext uri="{FF2B5EF4-FFF2-40B4-BE49-F238E27FC236}">
                <a16:creationId xmlns:a16="http://schemas.microsoft.com/office/drawing/2014/main" id="{80BBB734-9F10-EBD9-3D7B-45306F071172}"/>
              </a:ext>
            </a:extLst>
          </p:cNvPr>
          <p:cNvSpPr>
            <a:spLocks noGrp="1"/>
          </p:cNvSpPr>
          <p:nvPr>
            <p:ph idx="1"/>
          </p:nvPr>
        </p:nvSpPr>
        <p:spPr>
          <a:xfrm>
            <a:off x="838200" y="1825625"/>
            <a:ext cx="10515600" cy="4667250"/>
          </a:xfrm>
        </p:spPr>
        <p:txBody>
          <a:bodyPr>
            <a:normAutofit/>
          </a:bodyPr>
          <a:lstStyle/>
          <a:p>
            <a:pPr algn="l" rtl="0"/>
            <a:r>
              <a:rPr lang="en-US" sz="2400" b="1" dirty="0">
                <a:solidFill>
                  <a:schemeClr val="accent2"/>
                </a:solidFill>
                <a:latin typeface="Times New Roman" panose="02020603050405020304" pitchFamily="18" charset="0"/>
                <a:cs typeface="Times New Roman" panose="02020603050405020304" pitchFamily="18" charset="0"/>
              </a:rPr>
              <a:t>EX:</a:t>
            </a:r>
            <a:r>
              <a:rPr lang="en-US" sz="2400" dirty="0">
                <a:latin typeface="Times New Roman" panose="02020603050405020304" pitchFamily="18" charset="0"/>
                <a:cs typeface="Times New Roman" panose="02020603050405020304" pitchFamily="18" charset="0"/>
              </a:rPr>
              <a:t>A team of researchers observe the progress of wound healing in patients. To record the stages of healing, rating scales are used, with a set of criteria to assess various aspects of wounds. The results of different researchers assessing the same set of patients are compared, and there is a strong correlation between all sets of results, so the test has high interrater reliability.</a:t>
            </a:r>
            <a:endParaRPr lang="en-US" sz="2400" b="1" dirty="0">
              <a:solidFill>
                <a:schemeClr val="accent2"/>
              </a:solidFill>
              <a:latin typeface="Times New Roman" panose="02020603050405020304" pitchFamily="18" charset="0"/>
              <a:cs typeface="Times New Roman" panose="02020603050405020304" pitchFamily="18" charset="0"/>
            </a:endParaRPr>
          </a:p>
          <a:p>
            <a:pPr algn="l" rtl="0"/>
            <a:r>
              <a:rPr lang="en-US" sz="2400" b="1" dirty="0">
                <a:solidFill>
                  <a:schemeClr val="accent2"/>
                </a:solidFill>
                <a:latin typeface="Times New Roman" panose="02020603050405020304" pitchFamily="18" charset="0"/>
                <a:cs typeface="Times New Roman" panose="02020603050405020304" pitchFamily="18" charset="0"/>
              </a:rPr>
              <a:t>Improving interrater reliability</a:t>
            </a:r>
          </a:p>
          <a:p>
            <a:pPr algn="l" rtl="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Clearly define your variables and the methods that will be used to measure them.</a:t>
            </a:r>
          </a:p>
          <a:p>
            <a:pPr algn="l" rtl="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Develop detailed, objective criteria for how the variables will be rated, counted or categorized.</a:t>
            </a:r>
          </a:p>
          <a:p>
            <a:pPr algn="l" rtl="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multiple researchers are involved, ensure that they all have exactly the same information and training.</a:t>
            </a:r>
          </a:p>
          <a:p>
            <a:endParaRPr lang="ar-SA" dirty="0"/>
          </a:p>
        </p:txBody>
      </p:sp>
      <p:pic>
        <p:nvPicPr>
          <p:cNvPr id="4" name="Picture 3">
            <a:extLst>
              <a:ext uri="{FF2B5EF4-FFF2-40B4-BE49-F238E27FC236}">
                <a16:creationId xmlns:a16="http://schemas.microsoft.com/office/drawing/2014/main" id="{8B54E5A2-7A79-6BEE-3C86-2C09E28BA9F6}"/>
              </a:ext>
            </a:extLst>
          </p:cNvPr>
          <p:cNvPicPr>
            <a:picLocks noChangeAspect="1"/>
          </p:cNvPicPr>
          <p:nvPr/>
        </p:nvPicPr>
        <p:blipFill>
          <a:blip r:embed="rId2"/>
          <a:stretch>
            <a:fillRect/>
          </a:stretch>
        </p:blipFill>
        <p:spPr>
          <a:xfrm>
            <a:off x="6884020" y="82018"/>
            <a:ext cx="3369703" cy="1743607"/>
          </a:xfrm>
          <a:prstGeom prst="rect">
            <a:avLst/>
          </a:prstGeom>
        </p:spPr>
      </p:pic>
      <p:pic>
        <p:nvPicPr>
          <p:cNvPr id="5" name="Picture 4">
            <a:extLst>
              <a:ext uri="{FF2B5EF4-FFF2-40B4-BE49-F238E27FC236}">
                <a16:creationId xmlns:a16="http://schemas.microsoft.com/office/drawing/2014/main" id="{8F360C20-1BBA-D01E-F53D-B4958DBAD320}"/>
              </a:ext>
            </a:extLst>
          </p:cNvPr>
          <p:cNvPicPr>
            <a:picLocks noChangeAspect="1"/>
          </p:cNvPicPr>
          <p:nvPr/>
        </p:nvPicPr>
        <p:blipFill>
          <a:blip r:embed="rId3"/>
          <a:stretch>
            <a:fillRect/>
          </a:stretch>
        </p:blipFill>
        <p:spPr>
          <a:xfrm>
            <a:off x="37619" y="1432855"/>
            <a:ext cx="6846401" cy="67062"/>
          </a:xfrm>
          <a:prstGeom prst="rect">
            <a:avLst/>
          </a:prstGeom>
        </p:spPr>
      </p:pic>
    </p:spTree>
    <p:extLst>
      <p:ext uri="{BB962C8B-B14F-4D97-AF65-F5344CB8AC3E}">
        <p14:creationId xmlns:p14="http://schemas.microsoft.com/office/powerpoint/2010/main" val="232645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0AEC-451F-4EF8-A721-2D77E144650B}"/>
              </a:ext>
            </a:extLst>
          </p:cNvPr>
          <p:cNvSpPr>
            <a:spLocks noGrp="1"/>
          </p:cNvSpPr>
          <p:nvPr>
            <p:ph type="title"/>
          </p:nvPr>
        </p:nvSpPr>
        <p:spPr>
          <a:xfrm>
            <a:off x="838200" y="100739"/>
            <a:ext cx="5843237" cy="1286359"/>
          </a:xfrm>
        </p:spPr>
        <p:txBody>
          <a:bodyPr>
            <a:normAutofit fontScale="90000"/>
          </a:bodyPr>
          <a:lstStyle/>
          <a:p>
            <a:r>
              <a:rPr lang="en-US" sz="4400" b="1" dirty="0">
                <a:solidFill>
                  <a:schemeClr val="accent1"/>
                </a:solidFill>
                <a:latin typeface="Times New Roman" panose="02020603050405020304" pitchFamily="18" charset="0"/>
                <a:cs typeface="Times New Roman" panose="02020603050405020304" pitchFamily="18" charset="0"/>
              </a:rPr>
              <a:t>Testing for External Consistency Reliability</a:t>
            </a:r>
            <a:endParaRPr lang="ar-SA" dirty="0"/>
          </a:p>
        </p:txBody>
      </p:sp>
      <p:sp>
        <p:nvSpPr>
          <p:cNvPr id="3" name="Content Placeholder 2">
            <a:extLst>
              <a:ext uri="{FF2B5EF4-FFF2-40B4-BE49-F238E27FC236}">
                <a16:creationId xmlns:a16="http://schemas.microsoft.com/office/drawing/2014/main" id="{DC4827F5-23F9-EA85-321F-FC149EC4611D}"/>
              </a:ext>
            </a:extLst>
          </p:cNvPr>
          <p:cNvSpPr>
            <a:spLocks noGrp="1"/>
          </p:cNvSpPr>
          <p:nvPr>
            <p:ph idx="1"/>
          </p:nvPr>
        </p:nvSpPr>
        <p:spPr/>
        <p:txBody>
          <a:bodyPr>
            <a:normAutofit/>
          </a:bodyPr>
          <a:lstStyle/>
          <a:p>
            <a:pPr marL="0" indent="0" algn="l" rtl="0">
              <a:buNone/>
            </a:pPr>
            <a:r>
              <a:rPr lang="en-US" sz="3200" b="1" u="sng" dirty="0">
                <a:solidFill>
                  <a:schemeClr val="accent2"/>
                </a:solidFill>
                <a:latin typeface="Times New Roman" panose="02020603050405020304" pitchFamily="18" charset="0"/>
                <a:cs typeface="Times New Roman" panose="02020603050405020304" pitchFamily="18" charset="0"/>
              </a:rPr>
              <a:t>3. Parallel-Forms Reliability: </a:t>
            </a:r>
          </a:p>
          <a:p>
            <a:pPr algn="l" rtl="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Used to assess the </a:t>
            </a:r>
            <a:r>
              <a:rPr lang="en-US" sz="2400" b="1" dirty="0">
                <a:solidFill>
                  <a:schemeClr val="accent2"/>
                </a:solidFill>
                <a:latin typeface="Times New Roman" panose="02020603050405020304" pitchFamily="18" charset="0"/>
                <a:cs typeface="Times New Roman" panose="02020603050405020304" pitchFamily="18" charset="0"/>
              </a:rPr>
              <a:t>consistency</a:t>
            </a:r>
            <a:r>
              <a:rPr lang="en-US" sz="2400" dirty="0">
                <a:latin typeface="Times New Roman" panose="02020603050405020304" pitchFamily="18" charset="0"/>
                <a:cs typeface="Times New Roman" panose="02020603050405020304" pitchFamily="18" charset="0"/>
              </a:rPr>
              <a:t> of the results of </a:t>
            </a:r>
            <a:r>
              <a:rPr lang="en-US" sz="2400" b="1" dirty="0">
                <a:solidFill>
                  <a:schemeClr val="accent2"/>
                </a:solidFill>
                <a:latin typeface="Times New Roman" panose="02020603050405020304" pitchFamily="18" charset="0"/>
                <a:cs typeface="Times New Roman" panose="02020603050405020304" pitchFamily="18" charset="0"/>
              </a:rPr>
              <a:t>two tests </a:t>
            </a:r>
            <a:r>
              <a:rPr lang="en-US" sz="2400" dirty="0">
                <a:latin typeface="Times New Roman" panose="02020603050405020304" pitchFamily="18" charset="0"/>
                <a:cs typeface="Times New Roman" panose="02020603050405020304" pitchFamily="18" charset="0"/>
              </a:rPr>
              <a:t>constructed in the </a:t>
            </a:r>
            <a:r>
              <a:rPr lang="en-US" sz="2400" b="1" dirty="0">
                <a:solidFill>
                  <a:schemeClr val="accent2"/>
                </a:solidFill>
                <a:latin typeface="Times New Roman" panose="02020603050405020304" pitchFamily="18" charset="0"/>
                <a:cs typeface="Times New Roman" panose="02020603050405020304" pitchFamily="18" charset="0"/>
              </a:rPr>
              <a:t>same way</a:t>
            </a:r>
            <a:r>
              <a:rPr lang="en-US" sz="2400" dirty="0">
                <a:latin typeface="Times New Roman" panose="02020603050405020304" pitchFamily="18" charset="0"/>
                <a:cs typeface="Times New Roman" panose="02020603050405020304" pitchFamily="18" charset="0"/>
              </a:rPr>
              <a:t> from the same content domain.</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How to measure it</a:t>
            </a:r>
          </a:p>
          <a:p>
            <a:pPr algn="l" rtl="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most common way to measure parallel form's reliability is to produce a large set of questions to evaluate the same thing, then divide these randomly into two question sets.</a:t>
            </a:r>
            <a:endParaRPr lang="en-US" sz="2400" b="1" dirty="0">
              <a:solidFill>
                <a:schemeClr val="accent2"/>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same group of respondent's answers both sets, and you calculate the correlation between the results. High correlation between the two indicates high parallel form's reliability.</a:t>
            </a:r>
          </a:p>
          <a:p>
            <a:endParaRPr lang="ar-SA" dirty="0"/>
          </a:p>
        </p:txBody>
      </p:sp>
      <p:pic>
        <p:nvPicPr>
          <p:cNvPr id="5" name="Picture 4">
            <a:extLst>
              <a:ext uri="{FF2B5EF4-FFF2-40B4-BE49-F238E27FC236}">
                <a16:creationId xmlns:a16="http://schemas.microsoft.com/office/drawing/2014/main" id="{45B6B13C-AF57-5528-AD6F-8D590F7C2350}"/>
              </a:ext>
            </a:extLst>
          </p:cNvPr>
          <p:cNvPicPr>
            <a:picLocks noChangeAspect="1"/>
          </p:cNvPicPr>
          <p:nvPr/>
        </p:nvPicPr>
        <p:blipFill>
          <a:blip r:embed="rId2"/>
          <a:stretch>
            <a:fillRect/>
          </a:stretch>
        </p:blipFill>
        <p:spPr>
          <a:xfrm>
            <a:off x="7606272" y="269408"/>
            <a:ext cx="2822693" cy="1828959"/>
          </a:xfrm>
          <a:prstGeom prst="rect">
            <a:avLst/>
          </a:prstGeom>
        </p:spPr>
      </p:pic>
      <p:pic>
        <p:nvPicPr>
          <p:cNvPr id="6" name="Picture 5">
            <a:extLst>
              <a:ext uri="{FF2B5EF4-FFF2-40B4-BE49-F238E27FC236}">
                <a16:creationId xmlns:a16="http://schemas.microsoft.com/office/drawing/2014/main" id="{5E4ABBE3-D56F-20E2-6823-4887180CFF75}"/>
              </a:ext>
            </a:extLst>
          </p:cNvPr>
          <p:cNvPicPr>
            <a:picLocks noChangeAspect="1"/>
          </p:cNvPicPr>
          <p:nvPr/>
        </p:nvPicPr>
        <p:blipFill>
          <a:blip r:embed="rId3"/>
          <a:stretch>
            <a:fillRect/>
          </a:stretch>
        </p:blipFill>
        <p:spPr>
          <a:xfrm>
            <a:off x="539199" y="1492328"/>
            <a:ext cx="6846401" cy="67062"/>
          </a:xfrm>
          <a:prstGeom prst="rect">
            <a:avLst/>
          </a:prstGeom>
        </p:spPr>
      </p:pic>
    </p:spTree>
    <p:extLst>
      <p:ext uri="{BB962C8B-B14F-4D97-AF65-F5344CB8AC3E}">
        <p14:creationId xmlns:p14="http://schemas.microsoft.com/office/powerpoint/2010/main" val="531252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9433-0181-C6C6-8384-885C915EF2AF}"/>
              </a:ext>
            </a:extLst>
          </p:cNvPr>
          <p:cNvSpPr>
            <a:spLocks noGrp="1"/>
          </p:cNvSpPr>
          <p:nvPr>
            <p:ph type="title"/>
          </p:nvPr>
        </p:nvSpPr>
        <p:spPr>
          <a:xfrm>
            <a:off x="838200" y="116237"/>
            <a:ext cx="5632342" cy="1574451"/>
          </a:xfrm>
        </p:spPr>
        <p:txBody>
          <a:bodyPr>
            <a:normAutofit fontScale="90000"/>
          </a:bodyPr>
          <a:lstStyle/>
          <a:p>
            <a:r>
              <a:rPr lang="en-US" sz="4400" b="1" dirty="0">
                <a:solidFill>
                  <a:schemeClr val="accent1"/>
                </a:solidFill>
                <a:latin typeface="Times New Roman" panose="02020603050405020304" pitchFamily="18" charset="0"/>
                <a:cs typeface="Times New Roman" panose="02020603050405020304" pitchFamily="18" charset="0"/>
              </a:rPr>
              <a:t>Testing for External Consistency Reliability</a:t>
            </a:r>
            <a:endParaRPr lang="ar-SA" dirty="0"/>
          </a:p>
        </p:txBody>
      </p:sp>
      <p:sp>
        <p:nvSpPr>
          <p:cNvPr id="3" name="Content Placeholder 2">
            <a:extLst>
              <a:ext uri="{FF2B5EF4-FFF2-40B4-BE49-F238E27FC236}">
                <a16:creationId xmlns:a16="http://schemas.microsoft.com/office/drawing/2014/main" id="{C557C015-BC97-0E7A-A771-D3C28EF2797C}"/>
              </a:ext>
            </a:extLst>
          </p:cNvPr>
          <p:cNvSpPr>
            <a:spLocks noGrp="1"/>
          </p:cNvSpPr>
          <p:nvPr>
            <p:ph idx="1"/>
          </p:nvPr>
        </p:nvSpPr>
        <p:spPr>
          <a:xfrm>
            <a:off x="838200" y="2055813"/>
            <a:ext cx="10515600" cy="412115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EX: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set of questions is formulated to measure financial risk aversion in a group of respondents. The questions are randomly divided into two sets, and the respondents are randomly divided into two groups. Both groups take both tests: group A takes test A first, and group B takes test B first. The results of the two tests are compared, and the results are almost identical, indicating high parallel form's reliability.</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Improving parallel form's reliability</a:t>
            </a:r>
          </a:p>
          <a:p>
            <a:pPr algn="l" rtl="0">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Ensure that all questions or test items are based on the same theory and formulated to measure the same thing.</a:t>
            </a:r>
          </a:p>
          <a:p>
            <a:endParaRPr lang="ar-SA" dirty="0"/>
          </a:p>
        </p:txBody>
      </p:sp>
      <p:pic>
        <p:nvPicPr>
          <p:cNvPr id="4" name="Picture 3">
            <a:extLst>
              <a:ext uri="{FF2B5EF4-FFF2-40B4-BE49-F238E27FC236}">
                <a16:creationId xmlns:a16="http://schemas.microsoft.com/office/drawing/2014/main" id="{AD112D63-965C-8D59-5823-A031AF1FF785}"/>
              </a:ext>
            </a:extLst>
          </p:cNvPr>
          <p:cNvPicPr>
            <a:picLocks noChangeAspect="1"/>
          </p:cNvPicPr>
          <p:nvPr/>
        </p:nvPicPr>
        <p:blipFill>
          <a:blip r:embed="rId2"/>
          <a:stretch>
            <a:fillRect/>
          </a:stretch>
        </p:blipFill>
        <p:spPr>
          <a:xfrm>
            <a:off x="7650877" y="226854"/>
            <a:ext cx="2822693" cy="1828959"/>
          </a:xfrm>
          <a:prstGeom prst="rect">
            <a:avLst/>
          </a:prstGeom>
        </p:spPr>
      </p:pic>
      <p:pic>
        <p:nvPicPr>
          <p:cNvPr id="5" name="Picture 4">
            <a:extLst>
              <a:ext uri="{FF2B5EF4-FFF2-40B4-BE49-F238E27FC236}">
                <a16:creationId xmlns:a16="http://schemas.microsoft.com/office/drawing/2014/main" id="{CEA84299-8A57-2E47-2F5A-28F63C1261C1}"/>
              </a:ext>
            </a:extLst>
          </p:cNvPr>
          <p:cNvPicPr>
            <a:picLocks noChangeAspect="1"/>
          </p:cNvPicPr>
          <p:nvPr/>
        </p:nvPicPr>
        <p:blipFill>
          <a:blip r:embed="rId3"/>
          <a:stretch>
            <a:fillRect/>
          </a:stretch>
        </p:blipFill>
        <p:spPr>
          <a:xfrm>
            <a:off x="308741" y="1484893"/>
            <a:ext cx="6846401" cy="67062"/>
          </a:xfrm>
          <a:prstGeom prst="rect">
            <a:avLst/>
          </a:prstGeom>
        </p:spPr>
      </p:pic>
    </p:spTree>
    <p:extLst>
      <p:ext uri="{BB962C8B-B14F-4D97-AF65-F5344CB8AC3E}">
        <p14:creationId xmlns:p14="http://schemas.microsoft.com/office/powerpoint/2010/main" val="1152591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58EC-E45E-C68A-06E2-270248A466FA}"/>
              </a:ext>
            </a:extLst>
          </p:cNvPr>
          <p:cNvSpPr>
            <a:spLocks noGrp="1"/>
          </p:cNvSpPr>
          <p:nvPr>
            <p:ph type="title"/>
          </p:nvPr>
        </p:nvSpPr>
        <p:spPr/>
        <p:txBody>
          <a:bodyPr/>
          <a:lstStyle/>
          <a:p>
            <a:r>
              <a:rPr lang="en-US" sz="4400" b="1" dirty="0">
                <a:solidFill>
                  <a:schemeClr val="accent1"/>
                </a:solidFill>
                <a:latin typeface="Times New Roman" panose="02020603050405020304" pitchFamily="18" charset="0"/>
                <a:cs typeface="Times New Roman" panose="02020603050405020304" pitchFamily="18" charset="0"/>
              </a:rPr>
              <a:t>Internal Reliability</a:t>
            </a:r>
            <a:endParaRPr lang="ar-SA" dirty="0"/>
          </a:p>
        </p:txBody>
      </p:sp>
      <p:sp>
        <p:nvSpPr>
          <p:cNvPr id="3" name="Content Placeholder 2">
            <a:extLst>
              <a:ext uri="{FF2B5EF4-FFF2-40B4-BE49-F238E27FC236}">
                <a16:creationId xmlns:a16="http://schemas.microsoft.com/office/drawing/2014/main" id="{E182DA64-FF48-BA17-0103-ED5A96F4E9DD}"/>
              </a:ext>
            </a:extLst>
          </p:cNvPr>
          <p:cNvSpPr>
            <a:spLocks noGrp="1"/>
          </p:cNvSpPr>
          <p:nvPr>
            <p:ph idx="1"/>
          </p:nvPr>
        </p:nvSpPr>
        <p:spPr/>
        <p:txBody>
          <a:bodyPr>
            <a:normAutofit fontScale="70000" lnSpcReduction="20000"/>
          </a:bodyPr>
          <a:lstStyle/>
          <a:p>
            <a:pPr algn="l" rtl="0">
              <a:lnSpc>
                <a:spcPct val="110000"/>
              </a:lnSpc>
              <a:buFont typeface="Wingdings" panose="05000000000000000000" pitchFamily="2" charset="2"/>
              <a:buChar char="q"/>
              <a:defRPr/>
            </a:pPr>
            <a:r>
              <a:rPr lang="en-US" sz="3400" b="1" dirty="0">
                <a:solidFill>
                  <a:srgbClr val="ED7D31"/>
                </a:solidFill>
                <a:latin typeface="Times New Roman" panose="02020603050405020304" pitchFamily="18" charset="0"/>
                <a:cs typeface="Times New Roman" panose="02020603050405020304" pitchFamily="18" charset="0"/>
              </a:rPr>
              <a:t>Internal consistency</a:t>
            </a:r>
          </a:p>
          <a:p>
            <a:pPr algn="l" rtl="0"/>
            <a:r>
              <a:rPr lang="en-US" sz="3100" dirty="0">
                <a:solidFill>
                  <a:prstClr val="black"/>
                </a:solidFill>
                <a:latin typeface="Times New Roman" panose="02020603050405020304" pitchFamily="18" charset="0"/>
                <a:cs typeface="Times New Roman" panose="02020603050405020304" pitchFamily="18" charset="0"/>
              </a:rPr>
              <a:t>Internal consistency assesses the </a:t>
            </a:r>
            <a:r>
              <a:rPr lang="en-US" sz="3100" b="1" dirty="0">
                <a:solidFill>
                  <a:srgbClr val="ED7D3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correlation</a:t>
            </a:r>
            <a:r>
              <a:rPr lang="en-US" b="0" i="0" dirty="0">
                <a:solidFill>
                  <a:srgbClr val="0D405F"/>
                </a:solidFill>
                <a:effectLst/>
                <a:latin typeface="Inter"/>
              </a:rPr>
              <a:t> </a:t>
            </a:r>
            <a:r>
              <a:rPr lang="en-US" sz="3100" dirty="0">
                <a:solidFill>
                  <a:prstClr val="black"/>
                </a:solidFill>
                <a:latin typeface="Times New Roman" panose="02020603050405020304" pitchFamily="18" charset="0"/>
                <a:cs typeface="Times New Roman" panose="02020603050405020304" pitchFamily="18" charset="0"/>
              </a:rPr>
              <a:t>between multiple items in a test that are intended to measure the same construct.</a:t>
            </a:r>
          </a:p>
          <a:p>
            <a:pPr algn="l" rtl="0"/>
            <a:r>
              <a:rPr lang="en-US" sz="3100" dirty="0">
                <a:solidFill>
                  <a:prstClr val="black"/>
                </a:solidFill>
                <a:latin typeface="Times New Roman" panose="02020603050405020304" pitchFamily="18" charset="0"/>
                <a:cs typeface="Times New Roman" panose="02020603050405020304" pitchFamily="18" charset="0"/>
              </a:rPr>
              <a:t>You can calculate internal consistency without repeating the test or involving other researchers, so it’s a good way of assessing reliability when you only have one data set.</a:t>
            </a:r>
          </a:p>
          <a:p>
            <a:pPr algn="l" rtl="0">
              <a:lnSpc>
                <a:spcPct val="110000"/>
              </a:lnSpc>
              <a:buFont typeface="Wingdings" panose="05000000000000000000" pitchFamily="2" charset="2"/>
              <a:buChar char="q"/>
              <a:defRPr/>
            </a:pPr>
            <a:r>
              <a:rPr lang="en-US" sz="3400" b="1" dirty="0">
                <a:solidFill>
                  <a:srgbClr val="ED7D31"/>
                </a:solidFill>
                <a:latin typeface="Times New Roman" panose="02020603050405020304" pitchFamily="18" charset="0"/>
                <a:cs typeface="Times New Roman" panose="02020603050405020304" pitchFamily="18" charset="0"/>
              </a:rPr>
              <a:t>How to measure it</a:t>
            </a:r>
          </a:p>
          <a:p>
            <a:pPr algn="l" rtl="0"/>
            <a:r>
              <a:rPr lang="en-US" sz="3100" dirty="0">
                <a:solidFill>
                  <a:prstClr val="black"/>
                </a:solidFill>
                <a:latin typeface="Times New Roman" panose="02020603050405020304" pitchFamily="18" charset="0"/>
                <a:cs typeface="Times New Roman" panose="02020603050405020304" pitchFamily="18" charset="0"/>
              </a:rPr>
              <a:t>Two common methods are used to measure internal consistency.</a:t>
            </a:r>
          </a:p>
          <a:p>
            <a:pPr algn="l" rtl="0"/>
            <a:r>
              <a:rPr lang="en-US" sz="3100" b="1" dirty="0">
                <a:solidFill>
                  <a:prstClr val="black"/>
                </a:solidFill>
                <a:latin typeface="Times New Roman" panose="02020603050405020304" pitchFamily="18" charset="0"/>
                <a:cs typeface="Times New Roman" panose="02020603050405020304" pitchFamily="18" charset="0"/>
              </a:rPr>
              <a:t>Average inter-item correlation: </a:t>
            </a:r>
            <a:r>
              <a:rPr lang="en-US" sz="3100" dirty="0">
                <a:solidFill>
                  <a:prstClr val="black"/>
                </a:solidFill>
                <a:latin typeface="Times New Roman" panose="02020603050405020304" pitchFamily="18" charset="0"/>
                <a:cs typeface="Times New Roman" panose="02020603050405020304" pitchFamily="18" charset="0"/>
              </a:rPr>
              <a:t>For a set of measures designed to assess the same construct, you calculate the correlation between the results of all possible pairs of items and then calculate the average.</a:t>
            </a:r>
          </a:p>
          <a:p>
            <a:pPr algn="l" rtl="0"/>
            <a:r>
              <a:rPr lang="en-US" sz="3100" b="1" dirty="0">
                <a:solidFill>
                  <a:prstClr val="black"/>
                </a:solidFill>
                <a:latin typeface="Times New Roman" panose="02020603050405020304" pitchFamily="18" charset="0"/>
                <a:cs typeface="Times New Roman" panose="02020603050405020304" pitchFamily="18" charset="0"/>
              </a:rPr>
              <a:t>Split-half reliability: </a:t>
            </a:r>
            <a:r>
              <a:rPr lang="en-US" sz="3100" dirty="0">
                <a:solidFill>
                  <a:prstClr val="black"/>
                </a:solidFill>
                <a:latin typeface="Times New Roman" panose="02020603050405020304" pitchFamily="18" charset="0"/>
                <a:cs typeface="Times New Roman" panose="02020603050405020304" pitchFamily="18" charset="0"/>
              </a:rPr>
              <a:t>You randomly split a set of measures into two sets. After testing the entire set on the respondents, you calculate the correlation between the two sets of responses.</a:t>
            </a:r>
          </a:p>
          <a:p>
            <a:endParaRPr lang="ar-SA" dirty="0"/>
          </a:p>
        </p:txBody>
      </p:sp>
      <p:pic>
        <p:nvPicPr>
          <p:cNvPr id="4" name="Picture 3">
            <a:extLst>
              <a:ext uri="{FF2B5EF4-FFF2-40B4-BE49-F238E27FC236}">
                <a16:creationId xmlns:a16="http://schemas.microsoft.com/office/drawing/2014/main" id="{420DFCDB-D2C7-E8BB-50DA-456BC6BAA5F1}"/>
              </a:ext>
            </a:extLst>
          </p:cNvPr>
          <p:cNvPicPr>
            <a:picLocks noChangeAspect="1"/>
          </p:cNvPicPr>
          <p:nvPr/>
        </p:nvPicPr>
        <p:blipFill>
          <a:blip r:embed="rId3"/>
          <a:stretch>
            <a:fillRect/>
          </a:stretch>
        </p:blipFill>
        <p:spPr>
          <a:xfrm>
            <a:off x="319939" y="1433819"/>
            <a:ext cx="10912786" cy="109738"/>
          </a:xfrm>
          <a:prstGeom prst="rect">
            <a:avLst/>
          </a:prstGeom>
        </p:spPr>
      </p:pic>
    </p:spTree>
    <p:extLst>
      <p:ext uri="{BB962C8B-B14F-4D97-AF65-F5344CB8AC3E}">
        <p14:creationId xmlns:p14="http://schemas.microsoft.com/office/powerpoint/2010/main" val="322384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D1C6-25BE-92AA-6584-6CF72976D60E}"/>
              </a:ext>
            </a:extLst>
          </p:cNvPr>
          <p:cNvSpPr>
            <a:spLocks noGrp="1"/>
          </p:cNvSpPr>
          <p:nvPr>
            <p:ph type="title"/>
          </p:nvPr>
        </p:nvSpPr>
        <p:spPr>
          <a:xfrm>
            <a:off x="838200" y="365125"/>
            <a:ext cx="10515600" cy="944541"/>
          </a:xfrm>
        </p:spPr>
        <p:txBody>
          <a:bodyPr/>
          <a:lstStyle/>
          <a:p>
            <a:r>
              <a:rPr lang="en-US" sz="4400" b="1" dirty="0">
                <a:solidFill>
                  <a:schemeClr val="accent1"/>
                </a:solidFill>
                <a:latin typeface="Times New Roman"/>
                <a:ea typeface="Times New Roman"/>
                <a:cs typeface="Times New Roman"/>
                <a:sym typeface="Times New Roman"/>
              </a:rPr>
              <a:t>Outlines</a:t>
            </a:r>
            <a:endParaRPr lang="ar-SA" dirty="0"/>
          </a:p>
        </p:txBody>
      </p:sp>
      <p:sp>
        <p:nvSpPr>
          <p:cNvPr id="3" name="Content Placeholder 2">
            <a:extLst>
              <a:ext uri="{FF2B5EF4-FFF2-40B4-BE49-F238E27FC236}">
                <a16:creationId xmlns:a16="http://schemas.microsoft.com/office/drawing/2014/main" id="{F8ADAF88-09BA-3F50-1256-9BAA035EDD33}"/>
              </a:ext>
            </a:extLst>
          </p:cNvPr>
          <p:cNvSpPr>
            <a:spLocks noGrp="1"/>
          </p:cNvSpPr>
          <p:nvPr>
            <p:ph idx="1"/>
          </p:nvPr>
        </p:nvSpPr>
        <p:spPr>
          <a:xfrm>
            <a:off x="838200" y="1411834"/>
            <a:ext cx="10515600" cy="4765129"/>
          </a:xfrm>
        </p:spPr>
        <p:txBody>
          <a:bodyPr>
            <a:normAutofit lnSpcReduction="10000"/>
          </a:bodyPr>
          <a:lstStyle/>
          <a:p>
            <a:pPr marL="0" indent="0" algn="l">
              <a:buNone/>
            </a:pPr>
            <a:r>
              <a:rPr lang="en-US" sz="2400" dirty="0">
                <a:solidFill>
                  <a:schemeClr val="tx1"/>
                </a:solidFill>
                <a:latin typeface="Times New Roman" panose="02020603050405020304" pitchFamily="18" charset="0"/>
                <a:cs typeface="Times New Roman" panose="02020603050405020304" pitchFamily="18" charset="0"/>
              </a:rPr>
              <a:t>1. Introduction</a:t>
            </a: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2. Definition of validity</a:t>
            </a:r>
            <a:endParaRPr lang="ar-SA" sz="2400" dirty="0">
              <a:solidFill>
                <a:schemeClr val="tx1"/>
              </a:solidFill>
              <a:latin typeface="Times New Roman" panose="02020603050405020304" pitchFamily="18" charset="0"/>
              <a:cs typeface="Times New Roman" panose="02020603050405020304" pitchFamily="18" charset="0"/>
            </a:endParaRP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3. Types of validity</a:t>
            </a:r>
            <a:endParaRPr lang="ar-SA" sz="2400" dirty="0">
              <a:solidFill>
                <a:schemeClr val="tx1"/>
              </a:solidFill>
              <a:latin typeface="Times New Roman" panose="02020603050405020304" pitchFamily="18" charset="0"/>
              <a:cs typeface="Times New Roman" panose="02020603050405020304" pitchFamily="18" charset="0"/>
            </a:endParaRP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4. Exam of validity</a:t>
            </a:r>
            <a:endParaRPr lang="ar-SA" sz="2400" dirty="0">
              <a:solidFill>
                <a:schemeClr val="tx1"/>
              </a:solidFill>
              <a:latin typeface="Times New Roman" panose="02020603050405020304" pitchFamily="18" charset="0"/>
              <a:cs typeface="Times New Roman" panose="02020603050405020304" pitchFamily="18" charset="0"/>
            </a:endParaRP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5. Threats of validity</a:t>
            </a: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6. Definition of reliability</a:t>
            </a: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7. Types of reliability</a:t>
            </a: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8. Factors That Influence the Reliability of Scores</a:t>
            </a: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9. Comparison between validity and reliability</a:t>
            </a: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10. Practically</a:t>
            </a:r>
          </a:p>
          <a:p>
            <a:pPr marL="0" indent="0" algn="l">
              <a:buNone/>
            </a:pPr>
            <a:r>
              <a:rPr lang="en-US" sz="2400" dirty="0">
                <a:solidFill>
                  <a:schemeClr val="tx1"/>
                </a:solidFill>
                <a:latin typeface="Times New Roman" panose="02020603050405020304" pitchFamily="18" charset="0"/>
                <a:cs typeface="Times New Roman" panose="02020603050405020304" pitchFamily="18" charset="0"/>
              </a:rPr>
              <a:t>11. Application</a:t>
            </a:r>
          </a:p>
          <a:p>
            <a:pPr marL="0" indent="0" algn="l">
              <a:buNone/>
            </a:pPr>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800" b="1" dirty="0">
              <a:solidFill>
                <a:schemeClr val="tx1"/>
              </a:solidFill>
              <a:latin typeface="Times New Roman" panose="02020603050405020304" pitchFamily="18" charset="0"/>
              <a:cs typeface="Times New Roman" panose="02020603050405020304" pitchFamily="18" charset="0"/>
            </a:endParaRPr>
          </a:p>
          <a:p>
            <a:pPr algn="l"/>
            <a:endParaRPr lang="ar-SA" sz="2800" b="1" dirty="0">
              <a:solidFill>
                <a:schemeClr val="tx1"/>
              </a:solidFill>
              <a:latin typeface="Times New Roman" panose="02020603050405020304" pitchFamily="18" charset="0"/>
              <a:cs typeface="Times New Roman" panose="02020603050405020304" pitchFamily="18" charset="0"/>
            </a:endParaRPr>
          </a:p>
          <a:p>
            <a:pPr algn="l"/>
            <a:endParaRPr lang="en-US" sz="2800" b="1" dirty="0">
              <a:solidFill>
                <a:schemeClr val="tx1"/>
              </a:solidFill>
              <a:latin typeface="Times New Roman" panose="02020603050405020304" pitchFamily="18" charset="0"/>
              <a:cs typeface="Times New Roman" panose="02020603050405020304" pitchFamily="18" charset="0"/>
            </a:endParaRPr>
          </a:p>
          <a:p>
            <a:pPr algn="l"/>
            <a:endParaRPr lang="en-US" sz="2800" b="1" dirty="0">
              <a:solidFill>
                <a:schemeClr val="tx1"/>
              </a:solidFill>
              <a:latin typeface="Times New Roman" panose="02020603050405020304" pitchFamily="18" charset="0"/>
              <a:cs typeface="Times New Roman" panose="02020603050405020304" pitchFamily="18" charset="0"/>
            </a:endParaRPr>
          </a:p>
          <a:p>
            <a:pPr algn="l"/>
            <a:endParaRPr lang="ar-SA" dirty="0"/>
          </a:p>
        </p:txBody>
      </p:sp>
      <p:sp>
        <p:nvSpPr>
          <p:cNvPr id="5" name="Google Shape;415;p3">
            <a:extLst>
              <a:ext uri="{FF2B5EF4-FFF2-40B4-BE49-F238E27FC236}">
                <a16:creationId xmlns:a16="http://schemas.microsoft.com/office/drawing/2014/main" id="{CC057302-1287-35EC-B556-432057B77525}"/>
              </a:ext>
            </a:extLst>
          </p:cNvPr>
          <p:cNvSpPr/>
          <p:nvPr/>
        </p:nvSpPr>
        <p:spPr>
          <a:xfrm>
            <a:off x="669036" y="1201885"/>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7741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7B9C-112F-BD4E-E208-BC5E2475DBEE}"/>
              </a:ext>
            </a:extLst>
          </p:cNvPr>
          <p:cNvSpPr>
            <a:spLocks noGrp="1"/>
          </p:cNvSpPr>
          <p:nvPr>
            <p:ph type="title"/>
          </p:nvPr>
        </p:nvSpPr>
        <p:spPr/>
        <p:txBody>
          <a:bodyPr/>
          <a:lstStyle/>
          <a:p>
            <a:r>
              <a:rPr lang="en-US" sz="4400" b="1" dirty="0">
                <a:solidFill>
                  <a:schemeClr val="accent1"/>
                </a:solidFill>
                <a:latin typeface="Times New Roman" panose="02020603050405020304" pitchFamily="18" charset="0"/>
                <a:cs typeface="Times New Roman" panose="02020603050405020304" pitchFamily="18" charset="0"/>
              </a:rPr>
              <a:t>Internal Reliability</a:t>
            </a:r>
            <a:endParaRPr lang="ar-SA" dirty="0"/>
          </a:p>
        </p:txBody>
      </p:sp>
      <p:sp>
        <p:nvSpPr>
          <p:cNvPr id="3" name="Content Placeholder 2">
            <a:extLst>
              <a:ext uri="{FF2B5EF4-FFF2-40B4-BE49-F238E27FC236}">
                <a16:creationId xmlns:a16="http://schemas.microsoft.com/office/drawing/2014/main" id="{0B3A3A99-3007-B4EA-72B5-361BED4A3654}"/>
              </a:ext>
            </a:extLst>
          </p:cNvPr>
          <p:cNvSpPr>
            <a:spLocks noGrp="1"/>
          </p:cNvSpPr>
          <p:nvPr>
            <p:ph idx="1"/>
          </p:nvPr>
        </p:nvSpPr>
        <p:spPr/>
        <p:txBody>
          <a:bodyPr>
            <a:normAutofit lnSpcReduction="10000"/>
          </a:bodyPr>
          <a:lstStyle/>
          <a:p>
            <a:pPr algn="l" rtl="0">
              <a:buFont typeface="Wingdings" panose="05000000000000000000" pitchFamily="2" charset="2"/>
              <a:buChar char="q"/>
              <a:defRPr/>
            </a:pPr>
            <a:r>
              <a:rPr lang="en-US" sz="2600" b="1" dirty="0">
                <a:solidFill>
                  <a:srgbClr val="ED7D31"/>
                </a:solidFill>
                <a:latin typeface="Times New Roman" panose="02020603050405020304" pitchFamily="18" charset="0"/>
                <a:cs typeface="Times New Roman" panose="02020603050405020304" pitchFamily="18" charset="0"/>
              </a:rPr>
              <a:t>Internal consistency example</a:t>
            </a:r>
          </a:p>
          <a:p>
            <a:pPr algn="l" rtl="0"/>
            <a:r>
              <a:rPr lang="en-US" sz="2600" dirty="0">
                <a:solidFill>
                  <a:prstClr val="black"/>
                </a:solidFill>
                <a:latin typeface="Times New Roman" panose="02020603050405020304" pitchFamily="18" charset="0"/>
                <a:cs typeface="Times New Roman" panose="02020603050405020304" pitchFamily="18" charset="0"/>
              </a:rPr>
              <a:t>A group of respondents are presented with a set of statements designed to measure optimistic and pessimistic mindsets. They must rate their agreement with each statement on a scale from 1 to 5. If the test is internally consistent, an optimistic respondent should generally give high ratings to </a:t>
            </a:r>
            <a:r>
              <a:rPr lang="en-US" sz="2600" dirty="0">
                <a:solidFill>
                  <a:schemeClr val="accent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optimism</a:t>
            </a:r>
            <a:r>
              <a:rPr lang="en-US" b="0" i="0" dirty="0">
                <a:solidFill>
                  <a:srgbClr val="0D405F"/>
                </a:solidFill>
                <a:effectLst/>
                <a:latin typeface="Inter"/>
              </a:rPr>
              <a:t> </a:t>
            </a:r>
            <a:r>
              <a:rPr lang="en-US" sz="2600" dirty="0">
                <a:solidFill>
                  <a:prstClr val="black"/>
                </a:solidFill>
                <a:latin typeface="Times New Roman" panose="02020603050405020304" pitchFamily="18" charset="0"/>
                <a:cs typeface="Times New Roman" panose="02020603050405020304" pitchFamily="18" charset="0"/>
              </a:rPr>
              <a:t>indicators and low ratings to pessimism indicators. The correlation is calculated between all the responses to the “optimistic” statements, but the correlation is very weak. This suggests that the test has low internal consistency.</a:t>
            </a:r>
          </a:p>
          <a:p>
            <a:pPr algn="l" rtl="0">
              <a:buFont typeface="Wingdings" panose="05000000000000000000" pitchFamily="2" charset="2"/>
              <a:buChar char="q"/>
              <a:defRPr/>
            </a:pPr>
            <a:r>
              <a:rPr lang="en-US" sz="2600" b="1" dirty="0">
                <a:solidFill>
                  <a:srgbClr val="ED7D31"/>
                </a:solidFill>
                <a:latin typeface="Times New Roman" panose="02020603050405020304" pitchFamily="18" charset="0"/>
                <a:cs typeface="Times New Roman" panose="02020603050405020304" pitchFamily="18" charset="0"/>
              </a:rPr>
              <a:t>Improving internal consistency</a:t>
            </a:r>
          </a:p>
          <a:p>
            <a:pPr algn="l" rtl="0">
              <a:buFont typeface="Arial" panose="020B0604020202020204" pitchFamily="34" charset="0"/>
              <a:buChar char="•"/>
            </a:pPr>
            <a:r>
              <a:rPr lang="en-US" sz="2600" dirty="0">
                <a:solidFill>
                  <a:prstClr val="black"/>
                </a:solidFill>
                <a:latin typeface="Times New Roman" panose="02020603050405020304" pitchFamily="18" charset="0"/>
                <a:cs typeface="Times New Roman" panose="02020603050405020304" pitchFamily="18" charset="0"/>
              </a:rPr>
              <a:t>Take care when devising questions or measures: those intended to reflect the same concept should be based on the same theory and carefully formulated.</a:t>
            </a:r>
          </a:p>
          <a:p>
            <a:endParaRPr lang="ar-SA" dirty="0"/>
          </a:p>
        </p:txBody>
      </p:sp>
      <p:pic>
        <p:nvPicPr>
          <p:cNvPr id="4" name="Picture 3">
            <a:extLst>
              <a:ext uri="{FF2B5EF4-FFF2-40B4-BE49-F238E27FC236}">
                <a16:creationId xmlns:a16="http://schemas.microsoft.com/office/drawing/2014/main" id="{79EF36A2-8921-773D-11D1-096E70651430}"/>
              </a:ext>
            </a:extLst>
          </p:cNvPr>
          <p:cNvPicPr>
            <a:picLocks noChangeAspect="1"/>
          </p:cNvPicPr>
          <p:nvPr/>
        </p:nvPicPr>
        <p:blipFill>
          <a:blip r:embed="rId3"/>
          <a:stretch>
            <a:fillRect/>
          </a:stretch>
        </p:blipFill>
        <p:spPr>
          <a:xfrm>
            <a:off x="339193" y="1426384"/>
            <a:ext cx="10918882" cy="109738"/>
          </a:xfrm>
          <a:prstGeom prst="rect">
            <a:avLst/>
          </a:prstGeom>
        </p:spPr>
      </p:pic>
    </p:spTree>
    <p:extLst>
      <p:ext uri="{BB962C8B-B14F-4D97-AF65-F5344CB8AC3E}">
        <p14:creationId xmlns:p14="http://schemas.microsoft.com/office/powerpoint/2010/main" val="264523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21196"/>
            <a:ext cx="10515600" cy="1325563"/>
          </a:xfrm>
        </p:spPr>
        <p:txBody>
          <a:bodyPr>
            <a:no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Testing for Internal Consistency Reliability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a:bodyPr>
          <a:lstStyle/>
          <a:p>
            <a:pPr marL="0" indent="0" algn="l" rtl="0">
              <a:buNone/>
            </a:pPr>
            <a:r>
              <a:rPr lang="en-US" sz="2400" dirty="0">
                <a:latin typeface="Times New Roman" panose="02020603050405020304" pitchFamily="18" charset="0"/>
                <a:cs typeface="Times New Roman" panose="02020603050405020304" pitchFamily="18" charset="0"/>
              </a:rPr>
              <a:t> </a:t>
            </a:r>
          </a:p>
          <a:p>
            <a:pPr marL="0" indent="0" algn="l" rtl="0">
              <a:buNone/>
            </a:pPr>
            <a:r>
              <a:rPr lang="en-US" sz="2400" dirty="0">
                <a:latin typeface="Times New Roman" panose="02020603050405020304" pitchFamily="18" charset="0"/>
                <a:cs typeface="Times New Roman" panose="02020603050405020304" pitchFamily="18" charset="0"/>
              </a:rPr>
              <a:t>This measures the extent to which a test procedure is </a:t>
            </a:r>
            <a:r>
              <a:rPr lang="en-US" sz="2400" dirty="0">
                <a:solidFill>
                  <a:schemeClr val="accent2"/>
                </a:solidFill>
                <a:latin typeface="Times New Roman" panose="02020603050405020304" pitchFamily="18" charset="0"/>
                <a:cs typeface="Times New Roman" panose="02020603050405020304" pitchFamily="18" charset="0"/>
              </a:rPr>
              <a:t>consistent</a:t>
            </a:r>
            <a:r>
              <a:rPr lang="en-US" sz="2400" dirty="0">
                <a:latin typeface="Times New Roman" panose="02020603050405020304" pitchFamily="18" charset="0"/>
                <a:cs typeface="Times New Roman" panose="02020603050405020304" pitchFamily="18" charset="0"/>
              </a:rPr>
              <a:t> within itself, i.e., questionnaire items or questions in an interview should all be measuring the </a:t>
            </a:r>
            <a:r>
              <a:rPr lang="en-US" sz="2400" dirty="0">
                <a:solidFill>
                  <a:schemeClr val="accent2"/>
                </a:solidFill>
                <a:latin typeface="Times New Roman" panose="02020603050405020304" pitchFamily="18" charset="0"/>
                <a:cs typeface="Times New Roman" panose="02020603050405020304" pitchFamily="18" charset="0"/>
              </a:rPr>
              <a:t>same</a:t>
            </a:r>
            <a:r>
              <a:rPr lang="en-US" sz="2400" dirty="0">
                <a:latin typeface="Times New Roman" panose="02020603050405020304" pitchFamily="18" charset="0"/>
                <a:cs typeface="Times New Roman" panose="02020603050405020304" pitchFamily="18" charset="0"/>
              </a:rPr>
              <a:t> thing.</a:t>
            </a:r>
          </a:p>
          <a:p>
            <a:pPr marL="0" indent="0" algn="l" rtl="0">
              <a:buNone/>
            </a:pPr>
            <a:endParaRPr lang="en-US" sz="2400" dirty="0">
              <a:latin typeface="Times New Roman" panose="02020603050405020304" pitchFamily="18" charset="0"/>
              <a:cs typeface="Times New Roman" panose="02020603050405020304" pitchFamily="18" charset="0"/>
            </a:endParaRPr>
          </a:p>
          <a:p>
            <a:pPr marL="0" indent="0" algn="l" rtl="0">
              <a:buNone/>
            </a:pPr>
            <a:r>
              <a:rPr lang="en-US" sz="2400" dirty="0">
                <a:solidFill>
                  <a:schemeClr val="accent2"/>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Cronbach's alpha</a:t>
            </a:r>
          </a:p>
          <a:p>
            <a:pPr marL="0" indent="0" algn="l" rtl="0">
              <a:buNone/>
            </a:pPr>
            <a:r>
              <a:rPr lang="en-US" sz="2400" dirty="0">
                <a:solidFill>
                  <a:schemeClr val="accent2"/>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Split-half reliability</a:t>
            </a:r>
          </a:p>
          <a:p>
            <a:pPr marL="0" indent="0" algn="l" rtl="0">
              <a:buNone/>
            </a:pPr>
            <a:r>
              <a:rPr lang="en-US" sz="2400" dirty="0">
                <a:solidFill>
                  <a:schemeClr val="accent2"/>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Average Inter-Item Correlation</a:t>
            </a:r>
          </a:p>
          <a:p>
            <a:pPr marL="0" indent="0" algn="l" rtl="0">
              <a:buNone/>
            </a:pPr>
            <a:r>
              <a:rPr lang="en-US" sz="2400" dirty="0">
                <a:solidFill>
                  <a:schemeClr val="accent2"/>
                </a:solidFill>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Item-Total Correlation</a:t>
            </a:r>
          </a:p>
          <a:p>
            <a:pPr marL="0" indent="0" algn="l" rtl="0">
              <a:buNone/>
            </a:pPr>
            <a:endParaRPr lang="en-US" sz="2400" b="1" u="sng" dirty="0">
              <a:solidFill>
                <a:schemeClr val="accent2"/>
              </a:solidFill>
              <a:latin typeface="Times New Roman" panose="02020603050405020304" pitchFamily="18" charset="0"/>
              <a:cs typeface="Times New Roman" panose="02020603050405020304" pitchFamily="18" charset="0"/>
            </a:endParaRPr>
          </a:p>
          <a:p>
            <a:pPr marL="0"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06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18C9-976D-DF73-5A5C-FB82E8C79954}"/>
              </a:ext>
            </a:extLst>
          </p:cNvPr>
          <p:cNvSpPr>
            <a:spLocks noGrp="1"/>
          </p:cNvSpPr>
          <p:nvPr>
            <p:ph type="title"/>
          </p:nvPr>
        </p:nvSpPr>
        <p:spPr>
          <a:xfrm>
            <a:off x="838200" y="365125"/>
            <a:ext cx="6164766" cy="1325563"/>
          </a:xfrm>
        </p:spPr>
        <p:txBody>
          <a:bodyPr/>
          <a:lstStyle/>
          <a:p>
            <a:r>
              <a:rPr lang="en-US" sz="4400" b="1" dirty="0">
                <a:solidFill>
                  <a:schemeClr val="accent1"/>
                </a:solidFill>
                <a:latin typeface="Times New Roman" panose="02020603050405020304" pitchFamily="18" charset="0"/>
                <a:cs typeface="Times New Roman" panose="02020603050405020304" pitchFamily="18" charset="0"/>
              </a:rPr>
              <a:t>Testing for Internal Consistency Reliability</a:t>
            </a:r>
            <a:endParaRPr lang="ar-SA" dirty="0"/>
          </a:p>
        </p:txBody>
      </p:sp>
      <p:sp>
        <p:nvSpPr>
          <p:cNvPr id="3" name="Content Placeholder 2">
            <a:extLst>
              <a:ext uri="{FF2B5EF4-FFF2-40B4-BE49-F238E27FC236}">
                <a16:creationId xmlns:a16="http://schemas.microsoft.com/office/drawing/2014/main" id="{FA778C7F-60A6-3397-E058-A889CFC6A3AD}"/>
              </a:ext>
            </a:extLst>
          </p:cNvPr>
          <p:cNvSpPr>
            <a:spLocks noGrp="1"/>
          </p:cNvSpPr>
          <p:nvPr>
            <p:ph idx="1"/>
          </p:nvPr>
        </p:nvSpPr>
        <p:spPr/>
        <p:txBody>
          <a:bodyPr>
            <a:normAutofit lnSpcReduction="10000"/>
          </a:bodyPr>
          <a:lstStyle/>
          <a:p>
            <a:pPr marL="0" indent="0" algn="l" rtl="0">
              <a:buNone/>
            </a:pPr>
            <a:r>
              <a:rPr lang="en-US" b="1" u="sng" dirty="0">
                <a:solidFill>
                  <a:schemeClr val="accent2"/>
                </a:solidFill>
                <a:latin typeface="Times New Roman" panose="02020603050405020304" pitchFamily="18" charset="0"/>
                <a:cs typeface="Times New Roman" panose="02020603050405020304" pitchFamily="18" charset="0"/>
              </a:rPr>
              <a:t>1. Cronbach’s Alpha: </a:t>
            </a:r>
          </a:p>
          <a:p>
            <a:pPr algn="l" rtl="0"/>
            <a:r>
              <a:rPr lang="en-US" sz="2400" dirty="0">
                <a:latin typeface="Times New Roman" panose="02020603050405020304" pitchFamily="18" charset="0"/>
                <a:cs typeface="Times New Roman" panose="02020603050405020304" pitchFamily="18" charset="0"/>
              </a:rPr>
              <a:t>Measures the overall consistency of items within a test or scale. </a:t>
            </a:r>
          </a:p>
          <a:p>
            <a:pPr algn="l" rtl="0"/>
            <a:r>
              <a:rPr lang="en-US" sz="2400" dirty="0">
                <a:latin typeface="Times New Roman" panose="02020603050405020304" pitchFamily="18" charset="0"/>
                <a:cs typeface="Times New Roman" panose="02020603050405020304" pitchFamily="18" charset="0"/>
              </a:rPr>
              <a:t>A high alpha suggests that items are measuring the same underlying construct.</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 How to measure it</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Cronbach’s Alpha coefficient (values range from 0 to 1, with ≥ 0.7 being acceptable).</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 EX</a:t>
            </a:r>
            <a:r>
              <a:rPr lang="en-US" sz="2400" dirty="0">
                <a:latin typeface="Times New Roman" panose="02020603050405020304" pitchFamily="18" charset="0"/>
                <a:cs typeface="Times New Roman" panose="02020603050405020304" pitchFamily="18" charset="0"/>
              </a:rPr>
              <a:t>: A customer satisfaction survey with 10 questions; a high alpha means the questions consistently measure satisfaction.</a:t>
            </a:r>
          </a:p>
          <a:p>
            <a:pPr algn="l" rtl="0">
              <a:buFont typeface="Wingdings" panose="05000000000000000000" pitchFamily="2" charset="2"/>
              <a:buChar char="q"/>
            </a:pP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 Improving </a:t>
            </a:r>
            <a:r>
              <a:rPr lang="en-US" sz="2400" b="1" u="sng" dirty="0">
                <a:solidFill>
                  <a:schemeClr val="accent2"/>
                </a:solidFill>
                <a:latin typeface="Times New Roman" panose="02020603050405020304" pitchFamily="18" charset="0"/>
                <a:cs typeface="Times New Roman" panose="02020603050405020304" pitchFamily="18" charset="0"/>
              </a:rPr>
              <a:t>Cronbach’s Alpha </a:t>
            </a: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reliability</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Remove weak or irrelevant items, ensure items assess the same concept, increase the number of related items.</a:t>
            </a:r>
          </a:p>
        </p:txBody>
      </p:sp>
      <p:pic>
        <p:nvPicPr>
          <p:cNvPr id="4" name="Picture 3">
            <a:extLst>
              <a:ext uri="{FF2B5EF4-FFF2-40B4-BE49-F238E27FC236}">
                <a16:creationId xmlns:a16="http://schemas.microsoft.com/office/drawing/2014/main" id="{E3B63A8C-3DD4-47AA-0F9C-CF01707A3CA6}"/>
              </a:ext>
            </a:extLst>
          </p:cNvPr>
          <p:cNvPicPr>
            <a:picLocks noChangeAspect="1"/>
          </p:cNvPicPr>
          <p:nvPr/>
        </p:nvPicPr>
        <p:blipFill>
          <a:blip r:embed="rId2"/>
          <a:stretch>
            <a:fillRect/>
          </a:stretch>
        </p:blipFill>
        <p:spPr>
          <a:xfrm>
            <a:off x="7170932" y="53433"/>
            <a:ext cx="3752850" cy="2171700"/>
          </a:xfrm>
          <a:prstGeom prst="rect">
            <a:avLst/>
          </a:prstGeom>
        </p:spPr>
      </p:pic>
      <p:pic>
        <p:nvPicPr>
          <p:cNvPr id="6" name="Picture 5">
            <a:extLst>
              <a:ext uri="{FF2B5EF4-FFF2-40B4-BE49-F238E27FC236}">
                <a16:creationId xmlns:a16="http://schemas.microsoft.com/office/drawing/2014/main" id="{94BEC652-E993-1D63-CF04-4FF671C25CE5}"/>
              </a:ext>
            </a:extLst>
          </p:cNvPr>
          <p:cNvPicPr>
            <a:picLocks noChangeAspect="1"/>
          </p:cNvPicPr>
          <p:nvPr/>
        </p:nvPicPr>
        <p:blipFill>
          <a:blip r:embed="rId3"/>
          <a:stretch>
            <a:fillRect/>
          </a:stretch>
        </p:blipFill>
        <p:spPr>
          <a:xfrm>
            <a:off x="415979" y="1595748"/>
            <a:ext cx="6754953" cy="67062"/>
          </a:xfrm>
          <a:prstGeom prst="rect">
            <a:avLst/>
          </a:prstGeom>
        </p:spPr>
      </p:pic>
    </p:spTree>
    <p:extLst>
      <p:ext uri="{BB962C8B-B14F-4D97-AF65-F5344CB8AC3E}">
        <p14:creationId xmlns:p14="http://schemas.microsoft.com/office/powerpoint/2010/main" val="555905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97F-E01E-F226-F4E0-3EAE385C396C}"/>
              </a:ext>
            </a:extLst>
          </p:cNvPr>
          <p:cNvSpPr>
            <a:spLocks noGrp="1"/>
          </p:cNvSpPr>
          <p:nvPr>
            <p:ph type="title"/>
          </p:nvPr>
        </p:nvSpPr>
        <p:spPr>
          <a:xfrm>
            <a:off x="838200" y="365125"/>
            <a:ext cx="6172200" cy="1325563"/>
          </a:xfrm>
        </p:spPr>
        <p:txBody>
          <a:bodyPr/>
          <a:lstStyle/>
          <a:p>
            <a:r>
              <a:rPr lang="en-US" sz="4400" b="1" dirty="0">
                <a:solidFill>
                  <a:schemeClr val="accent1"/>
                </a:solidFill>
                <a:latin typeface="Times New Roman" panose="02020603050405020304" pitchFamily="18" charset="0"/>
                <a:cs typeface="Times New Roman" panose="02020603050405020304" pitchFamily="18" charset="0"/>
              </a:rPr>
              <a:t>Testing for Internal Consistency Reliability</a:t>
            </a:r>
            <a:endParaRPr lang="ar-SA" dirty="0"/>
          </a:p>
        </p:txBody>
      </p:sp>
      <p:sp>
        <p:nvSpPr>
          <p:cNvPr id="3" name="Content Placeholder 2">
            <a:extLst>
              <a:ext uri="{FF2B5EF4-FFF2-40B4-BE49-F238E27FC236}">
                <a16:creationId xmlns:a16="http://schemas.microsoft.com/office/drawing/2014/main" id="{8C927747-A9E8-5B85-4BBA-AADD555529B9}"/>
              </a:ext>
            </a:extLst>
          </p:cNvPr>
          <p:cNvSpPr>
            <a:spLocks noGrp="1"/>
          </p:cNvSpPr>
          <p:nvPr>
            <p:ph idx="1"/>
          </p:nvPr>
        </p:nvSpPr>
        <p:spPr/>
        <p:txBody>
          <a:bodyPr>
            <a:normAutofit lnSpcReduction="10000"/>
          </a:bodyPr>
          <a:lstStyle/>
          <a:p>
            <a:pPr marL="0" indent="0" algn="l" rtl="0">
              <a:buNone/>
            </a:pPr>
            <a:r>
              <a:rPr lang="en-US" b="1" u="sng" dirty="0">
                <a:solidFill>
                  <a:schemeClr val="accent2"/>
                </a:solidFill>
                <a:latin typeface="Times New Roman" panose="02020603050405020304" pitchFamily="18" charset="0"/>
                <a:cs typeface="Times New Roman" panose="02020603050405020304" pitchFamily="18" charset="0"/>
              </a:rPr>
              <a:t>2. Split-Half Reliability</a:t>
            </a:r>
          </a:p>
          <a:p>
            <a:pPr algn="l" rtl="0"/>
            <a:r>
              <a:rPr lang="en-US" sz="2400" dirty="0">
                <a:latin typeface="Times New Roman" panose="02020603050405020304" pitchFamily="18" charset="0"/>
                <a:cs typeface="Times New Roman" panose="02020603050405020304" pitchFamily="18" charset="0"/>
              </a:rPr>
              <a:t>Assesses internal consistency by dividing a test into two halves and checking if both provide similar results.</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 How to measure it</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Correlation between two halves of the test (Spearman-Brown formula can be used for correction).</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 EX: </a:t>
            </a:r>
            <a:r>
              <a:rPr lang="en-US" sz="2400" dirty="0">
                <a:latin typeface="Times New Roman" panose="02020603050405020304" pitchFamily="18" charset="0"/>
                <a:cs typeface="Times New Roman" panose="02020603050405020304" pitchFamily="18" charset="0"/>
              </a:rPr>
              <a:t>A psychology exam split into even and odd questions; if both halves yield similar scores, the test has strong reliability.</a:t>
            </a:r>
          </a:p>
          <a:p>
            <a:pPr algn="l" rtl="0">
              <a:buFont typeface="Wingdings" panose="05000000000000000000" pitchFamily="2" charset="2"/>
              <a:buChar char="q"/>
            </a:pPr>
            <a:r>
              <a:rPr lang="en-US" sz="2400" b="1" dirty="0">
                <a:solidFill>
                  <a:srgbClr val="ED7D31"/>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Improving </a:t>
            </a:r>
            <a:r>
              <a:rPr lang="en-US" sz="2400" b="1" u="sng" dirty="0">
                <a:solidFill>
                  <a:schemeClr val="accent2"/>
                </a:solidFill>
                <a:latin typeface="Times New Roman" panose="02020603050405020304" pitchFamily="18" charset="0"/>
                <a:cs typeface="Times New Roman" panose="02020603050405020304" pitchFamily="18" charset="0"/>
              </a:rPr>
              <a:t>Split-Half </a:t>
            </a: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reliability</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Ensure each half has a balanced mix of questions, increase the number of test items, avoid ambiguous questions.</a:t>
            </a:r>
            <a:endParaRPr lang="ar-SA"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241E495-75DD-AA0D-D144-46BAE4410A58}"/>
              </a:ext>
            </a:extLst>
          </p:cNvPr>
          <p:cNvPicPr>
            <a:picLocks noChangeAspect="1"/>
          </p:cNvPicPr>
          <p:nvPr/>
        </p:nvPicPr>
        <p:blipFill>
          <a:blip r:embed="rId2"/>
          <a:stretch>
            <a:fillRect/>
          </a:stretch>
        </p:blipFill>
        <p:spPr>
          <a:xfrm>
            <a:off x="6891569" y="164365"/>
            <a:ext cx="4029075" cy="2080748"/>
          </a:xfrm>
          <a:prstGeom prst="rect">
            <a:avLst/>
          </a:prstGeom>
        </p:spPr>
      </p:pic>
      <p:pic>
        <p:nvPicPr>
          <p:cNvPr id="5" name="Picture 4">
            <a:extLst>
              <a:ext uri="{FF2B5EF4-FFF2-40B4-BE49-F238E27FC236}">
                <a16:creationId xmlns:a16="http://schemas.microsoft.com/office/drawing/2014/main" id="{273EAC73-0E71-6B09-659C-2F9F5C824E73}"/>
              </a:ext>
            </a:extLst>
          </p:cNvPr>
          <p:cNvPicPr>
            <a:picLocks noChangeAspect="1"/>
          </p:cNvPicPr>
          <p:nvPr/>
        </p:nvPicPr>
        <p:blipFill>
          <a:blip r:embed="rId3"/>
          <a:stretch>
            <a:fillRect/>
          </a:stretch>
        </p:blipFill>
        <p:spPr>
          <a:xfrm>
            <a:off x="354465" y="1707415"/>
            <a:ext cx="6754953" cy="67062"/>
          </a:xfrm>
          <a:prstGeom prst="rect">
            <a:avLst/>
          </a:prstGeom>
        </p:spPr>
      </p:pic>
    </p:spTree>
    <p:extLst>
      <p:ext uri="{BB962C8B-B14F-4D97-AF65-F5344CB8AC3E}">
        <p14:creationId xmlns:p14="http://schemas.microsoft.com/office/powerpoint/2010/main" val="838774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F86F-B0D1-72C1-9669-A848479D2A2D}"/>
              </a:ext>
            </a:extLst>
          </p:cNvPr>
          <p:cNvSpPr>
            <a:spLocks noGrp="1"/>
          </p:cNvSpPr>
          <p:nvPr>
            <p:ph type="title"/>
          </p:nvPr>
        </p:nvSpPr>
        <p:spPr>
          <a:xfrm>
            <a:off x="512723" y="365125"/>
            <a:ext cx="6646359" cy="1325563"/>
          </a:xfrm>
        </p:spPr>
        <p:txBody>
          <a:bodyPr>
            <a:normAutofit/>
          </a:bodyPr>
          <a:lstStyle/>
          <a:p>
            <a:r>
              <a:rPr lang="en-US" sz="4000" b="1" dirty="0">
                <a:solidFill>
                  <a:schemeClr val="accent1"/>
                </a:solidFill>
                <a:latin typeface="Times New Roman" panose="02020603050405020304" pitchFamily="18" charset="0"/>
                <a:cs typeface="Times New Roman" panose="02020603050405020304" pitchFamily="18" charset="0"/>
              </a:rPr>
              <a:t>Testing for Internal Consistency Reliability</a:t>
            </a:r>
            <a:endParaRPr lang="ar-SA" sz="4000" dirty="0"/>
          </a:p>
        </p:txBody>
      </p:sp>
      <p:sp>
        <p:nvSpPr>
          <p:cNvPr id="3" name="Content Placeholder 2">
            <a:extLst>
              <a:ext uri="{FF2B5EF4-FFF2-40B4-BE49-F238E27FC236}">
                <a16:creationId xmlns:a16="http://schemas.microsoft.com/office/drawing/2014/main" id="{CF358C84-02B7-509A-E1F2-FC6DE05F69C8}"/>
              </a:ext>
            </a:extLst>
          </p:cNvPr>
          <p:cNvSpPr>
            <a:spLocks noGrp="1"/>
          </p:cNvSpPr>
          <p:nvPr>
            <p:ph idx="1"/>
          </p:nvPr>
        </p:nvSpPr>
        <p:spPr/>
        <p:txBody>
          <a:bodyPr>
            <a:normAutofit lnSpcReduction="10000"/>
          </a:bodyPr>
          <a:lstStyle/>
          <a:p>
            <a:pPr marL="0" indent="0" algn="l" rtl="0">
              <a:buNone/>
            </a:pPr>
            <a:r>
              <a:rPr lang="en-US" b="1" u="sng" dirty="0">
                <a:solidFill>
                  <a:schemeClr val="accent2"/>
                </a:solidFill>
                <a:latin typeface="Times New Roman" panose="02020603050405020304" pitchFamily="18" charset="0"/>
                <a:cs typeface="Times New Roman" panose="02020603050405020304" pitchFamily="18" charset="0"/>
              </a:rPr>
              <a:t>3. Average Inter-Item Correlation</a:t>
            </a:r>
          </a:p>
          <a:p>
            <a:pPr algn="l" rtl="0"/>
            <a:r>
              <a:rPr lang="en-US" sz="2400" dirty="0">
                <a:latin typeface="Times New Roman" panose="02020603050405020304" pitchFamily="18" charset="0"/>
                <a:cs typeface="Times New Roman" panose="02020603050405020304" pitchFamily="18" charset="0"/>
              </a:rPr>
              <a:t>Evaluates how well individual items on a test correlate with each other, ensuring they measure the same concept.</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 How to measure it</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Calculate the average of all inter-item correlations. Typically, values between 0.15 and 0.50 are acceptable.</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 EX: </a:t>
            </a:r>
            <a:r>
              <a:rPr lang="en-US" sz="2400" dirty="0">
                <a:latin typeface="Times New Roman" panose="02020603050405020304" pitchFamily="18" charset="0"/>
                <a:cs typeface="Times New Roman" panose="02020603050405020304" pitchFamily="18" charset="0"/>
              </a:rPr>
              <a:t>In a depression scale, if questions about mood, appetite, and sleep are all correlated, the scale has good inter-item reliability.</a:t>
            </a:r>
          </a:p>
          <a:p>
            <a:pPr algn="l" rtl="0">
              <a:buFont typeface="Wingdings" panose="05000000000000000000" pitchFamily="2" charset="2"/>
              <a:buChar char="q"/>
            </a:pP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 Improving </a:t>
            </a:r>
            <a:r>
              <a:rPr lang="en-US" sz="2400" b="1" u="sng" dirty="0">
                <a:solidFill>
                  <a:schemeClr val="accent2"/>
                </a:solidFill>
                <a:latin typeface="Times New Roman" panose="02020603050405020304" pitchFamily="18" charset="0"/>
                <a:cs typeface="Times New Roman" panose="02020603050405020304" pitchFamily="18" charset="0"/>
              </a:rPr>
              <a:t>Average Inter-Item Correlation </a:t>
            </a: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reliability</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Rewrite or remove poorly correlated items, ensure all questions are conceptually related.</a:t>
            </a:r>
          </a:p>
          <a:p>
            <a:endParaRPr lang="ar-SA" dirty="0"/>
          </a:p>
        </p:txBody>
      </p:sp>
      <p:pic>
        <p:nvPicPr>
          <p:cNvPr id="4" name="Picture 3">
            <a:extLst>
              <a:ext uri="{FF2B5EF4-FFF2-40B4-BE49-F238E27FC236}">
                <a16:creationId xmlns:a16="http://schemas.microsoft.com/office/drawing/2014/main" id="{4D5FD941-306A-0412-C8C9-3E8D2AE5C52B}"/>
              </a:ext>
            </a:extLst>
          </p:cNvPr>
          <p:cNvPicPr>
            <a:picLocks noChangeAspect="1"/>
          </p:cNvPicPr>
          <p:nvPr/>
        </p:nvPicPr>
        <p:blipFill>
          <a:blip r:embed="rId2"/>
          <a:stretch>
            <a:fillRect/>
          </a:stretch>
        </p:blipFill>
        <p:spPr>
          <a:xfrm>
            <a:off x="6943494" y="178883"/>
            <a:ext cx="3977500" cy="2006756"/>
          </a:xfrm>
          <a:prstGeom prst="rect">
            <a:avLst/>
          </a:prstGeom>
        </p:spPr>
      </p:pic>
      <p:pic>
        <p:nvPicPr>
          <p:cNvPr id="5" name="Picture 4">
            <a:extLst>
              <a:ext uri="{FF2B5EF4-FFF2-40B4-BE49-F238E27FC236}">
                <a16:creationId xmlns:a16="http://schemas.microsoft.com/office/drawing/2014/main" id="{E7255086-10D6-F82B-0BE3-8CF24C56CA6A}"/>
              </a:ext>
            </a:extLst>
          </p:cNvPr>
          <p:cNvPicPr>
            <a:picLocks noChangeAspect="1"/>
          </p:cNvPicPr>
          <p:nvPr/>
        </p:nvPicPr>
        <p:blipFill>
          <a:blip r:embed="rId3"/>
          <a:stretch>
            <a:fillRect/>
          </a:stretch>
        </p:blipFill>
        <p:spPr>
          <a:xfrm>
            <a:off x="186124" y="1637194"/>
            <a:ext cx="6757370" cy="67952"/>
          </a:xfrm>
          <a:prstGeom prst="rect">
            <a:avLst/>
          </a:prstGeom>
        </p:spPr>
      </p:pic>
    </p:spTree>
    <p:extLst>
      <p:ext uri="{BB962C8B-B14F-4D97-AF65-F5344CB8AC3E}">
        <p14:creationId xmlns:p14="http://schemas.microsoft.com/office/powerpoint/2010/main" val="83566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41D0-5E38-9C2A-CE35-D01B6FDBE630}"/>
              </a:ext>
            </a:extLst>
          </p:cNvPr>
          <p:cNvSpPr>
            <a:spLocks noGrp="1"/>
          </p:cNvSpPr>
          <p:nvPr>
            <p:ph type="title"/>
          </p:nvPr>
        </p:nvSpPr>
        <p:spPr>
          <a:xfrm>
            <a:off x="356840" y="365125"/>
            <a:ext cx="5672254" cy="1325563"/>
          </a:xfrm>
        </p:spPr>
        <p:txBody>
          <a:bodyPr>
            <a:normAutofit/>
          </a:bodyPr>
          <a:lstStyle/>
          <a:p>
            <a:r>
              <a:rPr lang="en-US" sz="4000" b="1" dirty="0">
                <a:solidFill>
                  <a:schemeClr val="accent1"/>
                </a:solidFill>
                <a:latin typeface="Times New Roman" panose="02020603050405020304" pitchFamily="18" charset="0"/>
                <a:cs typeface="Times New Roman" panose="02020603050405020304" pitchFamily="18" charset="0"/>
              </a:rPr>
              <a:t>Testing for Internal Consistency Reliability</a:t>
            </a:r>
            <a:endParaRPr lang="ar-SA" sz="4000" dirty="0"/>
          </a:p>
        </p:txBody>
      </p:sp>
      <p:sp>
        <p:nvSpPr>
          <p:cNvPr id="3" name="Content Placeholder 2">
            <a:extLst>
              <a:ext uri="{FF2B5EF4-FFF2-40B4-BE49-F238E27FC236}">
                <a16:creationId xmlns:a16="http://schemas.microsoft.com/office/drawing/2014/main" id="{E1EEB15C-7FAA-C542-AC14-72D4055F2D67}"/>
              </a:ext>
            </a:extLst>
          </p:cNvPr>
          <p:cNvSpPr>
            <a:spLocks noGrp="1"/>
          </p:cNvSpPr>
          <p:nvPr>
            <p:ph idx="1"/>
          </p:nvPr>
        </p:nvSpPr>
        <p:spPr/>
        <p:txBody>
          <a:bodyPr>
            <a:normAutofit lnSpcReduction="10000"/>
          </a:bodyPr>
          <a:lstStyle/>
          <a:p>
            <a:pPr marL="0" indent="0" algn="l" rtl="0">
              <a:buNone/>
            </a:pPr>
            <a:r>
              <a:rPr lang="en-US" sz="2400" b="1" u="sng" dirty="0">
                <a:solidFill>
                  <a:schemeClr val="accent2"/>
                </a:solidFill>
                <a:latin typeface="Times New Roman" panose="02020603050405020304" pitchFamily="18" charset="0"/>
                <a:cs typeface="Times New Roman" panose="02020603050405020304" pitchFamily="18" charset="0"/>
              </a:rPr>
              <a:t>4. Item-Total Correlation</a:t>
            </a:r>
          </a:p>
          <a:p>
            <a:pPr algn="l" rtl="0"/>
            <a:r>
              <a:rPr lang="en-US" sz="2400" dirty="0">
                <a:latin typeface="Times New Roman" panose="02020603050405020304" pitchFamily="18" charset="0"/>
                <a:cs typeface="Times New Roman" panose="02020603050405020304" pitchFamily="18" charset="0"/>
              </a:rPr>
              <a:t>Measures how well each test item correlates with the total test score, identifying weak items.</a:t>
            </a:r>
          </a:p>
          <a:p>
            <a:pPr algn="l" rtl="0">
              <a:buFont typeface="Wingdings" panose="05000000000000000000" pitchFamily="2" charset="2"/>
              <a:buChar char="q"/>
            </a:pPr>
            <a:r>
              <a:rPr lang="en-US" sz="2400" b="1" dirty="0">
                <a:solidFill>
                  <a:schemeClr val="accent2"/>
                </a:solidFill>
                <a:latin typeface="Times New Roman" panose="02020603050405020304" pitchFamily="18" charset="0"/>
                <a:cs typeface="Times New Roman" panose="02020603050405020304" pitchFamily="18" charset="0"/>
              </a:rPr>
              <a:t> How to measure it</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Compute correlation between individual items and the total score (values ≥ 0.3 are acceptable).</a:t>
            </a:r>
          </a:p>
          <a:p>
            <a:pPr algn="l" rtl="0">
              <a:buFont typeface="Wingdings" panose="05000000000000000000" pitchFamily="2" charset="2"/>
              <a:buChar char="q"/>
            </a:pPr>
            <a:r>
              <a:rPr lang="en-US" sz="2400" b="1" dirty="0">
                <a:solidFill>
                  <a:srgbClr val="ED7D31"/>
                </a:solidFill>
                <a:latin typeface="Times New Roman" panose="02020603050405020304" pitchFamily="18" charset="0"/>
                <a:cs typeface="Times New Roman" panose="02020603050405020304" pitchFamily="18" charset="0"/>
              </a:rPr>
              <a:t>EX: </a:t>
            </a:r>
            <a:r>
              <a:rPr lang="en-US" sz="2400" dirty="0">
                <a:latin typeface="Times New Roman" panose="02020603050405020304" pitchFamily="18" charset="0"/>
                <a:cs typeface="Times New Roman" panose="02020603050405020304" pitchFamily="18" charset="0"/>
              </a:rPr>
              <a:t>In a math test, if one question has a low item-total correlation, it may not be assessing the same ability as the rest of the test.</a:t>
            </a:r>
          </a:p>
          <a:p>
            <a:pPr algn="l" rtl="0">
              <a:buFont typeface="Wingdings" panose="05000000000000000000" pitchFamily="2" charset="2"/>
              <a:buChar char="q"/>
            </a:pP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Improving </a:t>
            </a:r>
            <a:r>
              <a:rPr lang="en-US" sz="2400" b="1" u="sng" dirty="0">
                <a:solidFill>
                  <a:schemeClr val="accent2"/>
                </a:solidFill>
                <a:latin typeface="Times New Roman" panose="02020603050405020304" pitchFamily="18" charset="0"/>
                <a:cs typeface="Times New Roman" panose="02020603050405020304" pitchFamily="18" charset="0"/>
              </a:rPr>
              <a:t>Item-Total Correlation </a:t>
            </a:r>
            <a:r>
              <a:rPr kumimoji="0" 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reliability</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Remove or revise items with low correlation, ensure all items assess the same concept</a:t>
            </a:r>
            <a:endParaRPr lang="ar-SA" sz="2400" dirty="0">
              <a:latin typeface="Times New Roman" panose="02020603050405020304" pitchFamily="18" charset="0"/>
              <a:cs typeface="Times New Roman" panose="02020603050405020304" pitchFamily="18" charset="0"/>
            </a:endParaRPr>
          </a:p>
          <a:p>
            <a:endParaRPr lang="ar-SA" dirty="0"/>
          </a:p>
        </p:txBody>
      </p:sp>
      <p:pic>
        <p:nvPicPr>
          <p:cNvPr id="4" name="Picture 3">
            <a:extLst>
              <a:ext uri="{FF2B5EF4-FFF2-40B4-BE49-F238E27FC236}">
                <a16:creationId xmlns:a16="http://schemas.microsoft.com/office/drawing/2014/main" id="{8159782C-65FF-40A8-9A4F-520A39DC33B7}"/>
              </a:ext>
            </a:extLst>
          </p:cNvPr>
          <p:cNvPicPr>
            <a:picLocks noChangeAspect="1"/>
          </p:cNvPicPr>
          <p:nvPr/>
        </p:nvPicPr>
        <p:blipFill>
          <a:blip r:embed="rId2"/>
          <a:stretch>
            <a:fillRect/>
          </a:stretch>
        </p:blipFill>
        <p:spPr>
          <a:xfrm>
            <a:off x="6898888" y="178420"/>
            <a:ext cx="4103650" cy="1970048"/>
          </a:xfrm>
          <a:prstGeom prst="rect">
            <a:avLst/>
          </a:prstGeom>
        </p:spPr>
      </p:pic>
      <p:pic>
        <p:nvPicPr>
          <p:cNvPr id="6" name="Picture 5">
            <a:extLst>
              <a:ext uri="{FF2B5EF4-FFF2-40B4-BE49-F238E27FC236}">
                <a16:creationId xmlns:a16="http://schemas.microsoft.com/office/drawing/2014/main" id="{8C31113D-B401-14E1-B192-F574DE0BA3AC}"/>
              </a:ext>
            </a:extLst>
          </p:cNvPr>
          <p:cNvPicPr>
            <a:picLocks noChangeAspect="1"/>
          </p:cNvPicPr>
          <p:nvPr/>
        </p:nvPicPr>
        <p:blipFill>
          <a:blip r:embed="rId3"/>
          <a:stretch>
            <a:fillRect/>
          </a:stretch>
        </p:blipFill>
        <p:spPr>
          <a:xfrm>
            <a:off x="143935" y="1655627"/>
            <a:ext cx="6754953" cy="67062"/>
          </a:xfrm>
          <a:prstGeom prst="rect">
            <a:avLst/>
          </a:prstGeom>
        </p:spPr>
      </p:pic>
    </p:spTree>
    <p:extLst>
      <p:ext uri="{BB962C8B-B14F-4D97-AF65-F5344CB8AC3E}">
        <p14:creationId xmlns:p14="http://schemas.microsoft.com/office/powerpoint/2010/main" val="3008985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F9C25BE-3EB1-910D-5C6F-422BFDBBF800}"/>
              </a:ext>
            </a:extLst>
          </p:cNvPr>
          <p:cNvSpPr>
            <a:spLocks noGrp="1"/>
          </p:cNvSpPr>
          <p:nvPr>
            <p:ph type="title"/>
          </p:nvPr>
        </p:nvSpPr>
        <p:spPr>
          <a:xfrm>
            <a:off x="838200" y="365125"/>
            <a:ext cx="10515600" cy="1325563"/>
          </a:xfrm>
        </p:spPr>
        <p:txBody>
          <a:bodyPr>
            <a:normAutofit/>
          </a:bodyPr>
          <a:lstStyle/>
          <a:p>
            <a:r>
              <a:rPr lang="en-US" sz="3600" b="1" dirty="0">
                <a:solidFill>
                  <a:schemeClr val="accent1"/>
                </a:solidFill>
                <a:latin typeface="Times New Roman" panose="02020603050405020304" pitchFamily="18" charset="0"/>
                <a:cs typeface="Times New Roman" panose="02020603050405020304" pitchFamily="18" charset="0"/>
              </a:rPr>
              <a:t>Assessment result may be inconsistent:</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5128E847-AD2F-878A-3A45-2A14FC780232}"/>
              </a:ext>
            </a:extLst>
          </p:cNvPr>
          <p:cNvSpPr>
            <a:spLocks noGrp="1"/>
          </p:cNvSpPr>
          <p:nvPr>
            <p:ph idx="1"/>
          </p:nvPr>
        </p:nvSpPr>
        <p:spPr>
          <a:xfrm>
            <a:off x="838200" y="1929384"/>
            <a:ext cx="10515600" cy="4251960"/>
          </a:xfrm>
        </p:spPr>
        <p:txBody>
          <a:bodyPr>
            <a:noAutofit/>
          </a:bodyPr>
          <a:lstStyle/>
          <a:p>
            <a:pPr algn="l" rtl="0"/>
            <a:r>
              <a:rPr lang="en-US" sz="2400" dirty="0">
                <a:latin typeface="Times New Roman" panose="02020603050405020304" pitchFamily="18" charset="0"/>
                <a:cs typeface="Times New Roman" panose="02020603050405020304" pitchFamily="18" charset="0"/>
              </a:rPr>
              <a:t>The behavior being measured is unstable over time because of fluctuations in memory, attention, and effort; or very emotional or health status.</a:t>
            </a:r>
          </a:p>
          <a:p>
            <a:pPr algn="l" rtl="0"/>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The sample of tasks varies from one assessment to be easier than another because it contains tasks related to topics they know well.</a:t>
            </a:r>
          </a:p>
          <a:p>
            <a:pPr algn="l" rtl="0"/>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Assessment conditions vary  significantly between assessments. </a:t>
            </a:r>
          </a:p>
          <a:p>
            <a:pPr algn="l" rtl="0"/>
            <a:r>
              <a:rPr lang="en-US" sz="2400" dirty="0">
                <a:latin typeface="Times New Roman" panose="02020603050405020304" pitchFamily="18" charset="0"/>
                <a:cs typeface="Times New Roman" panose="02020603050405020304" pitchFamily="18" charset="0"/>
              </a:rPr>
              <a:t>Scoring procedures are inconsistent ( the same rater may use different criteria on different assessments, or different raters may not reach perfect  agreement on the same assessment.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438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765EE733-220D-884B-1FD0-DBED2CCBAC3E}"/>
              </a:ext>
            </a:extLst>
          </p:cNvPr>
          <p:cNvSpPr>
            <a:spLocks noGrp="1"/>
          </p:cNvSpPr>
          <p:nvPr>
            <p:ph type="title"/>
          </p:nvPr>
        </p:nvSpPr>
        <p:spPr>
          <a:xfrm>
            <a:off x="838200" y="365125"/>
            <a:ext cx="10515600" cy="1325563"/>
          </a:xfrm>
        </p:spPr>
        <p:txBody>
          <a:bodyPr>
            <a:normAutofit/>
          </a:bodyPr>
          <a:lstStyle/>
          <a:p>
            <a:r>
              <a:rPr lang="en-US" sz="3600" b="1" dirty="0">
                <a:solidFill>
                  <a:schemeClr val="accent1"/>
                </a:solidFill>
                <a:latin typeface="Times New Roman" panose="02020603050405020304" pitchFamily="18" charset="0"/>
                <a:cs typeface="Times New Roman" panose="02020603050405020304" pitchFamily="18" charset="0"/>
              </a:rPr>
              <a:t>How to calculate assessment score</a:t>
            </a:r>
            <a:endParaRPr lang="ar-SA" sz="3600" dirty="0">
              <a:solidFill>
                <a:schemeClr val="accent1"/>
              </a:solidFill>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C1D960B6-8342-F948-EEED-EF844D5881C2}"/>
              </a:ext>
            </a:extLst>
          </p:cNvPr>
          <p:cNvSpPr>
            <a:spLocks noGrp="1"/>
          </p:cNvSpPr>
          <p:nvPr>
            <p:ph idx="1"/>
          </p:nvPr>
        </p:nvSpPr>
        <p:spPr>
          <a:xfrm>
            <a:off x="838200" y="1929384"/>
            <a:ext cx="10515600" cy="4251960"/>
          </a:xfrm>
        </p:spPr>
        <p:txBody>
          <a:bodyPr>
            <a:normAutofit/>
          </a:bodyPr>
          <a:lstStyle/>
          <a:p>
            <a:pPr algn="l" rtl="0"/>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For purpose of under standing sources of inconsistency, it is helpful to view an assessment score as having two components,</a:t>
            </a:r>
          </a:p>
          <a:p>
            <a:pPr algn="l" rtl="0"/>
            <a:endParaRPr lang="en-US" sz="2400" dirty="0">
              <a:latin typeface="Times New Roman" panose="02020603050405020304" pitchFamily="18" charset="0"/>
              <a:cs typeface="Times New Roman" panose="02020603050405020304" pitchFamily="18" charset="0"/>
            </a:endParaRPr>
          </a:p>
          <a:p>
            <a:pPr algn="l" rtl="0"/>
            <a:r>
              <a:rPr lang="en-US" sz="2400" b="1" i="1" dirty="0">
                <a:latin typeface="Times New Roman" panose="02020603050405020304" pitchFamily="18" charset="0"/>
                <a:cs typeface="Times New Roman" panose="02020603050405020304" pitchFamily="18" charset="0"/>
              </a:rPr>
              <a:t>                                    X= T+E</a:t>
            </a:r>
          </a:p>
          <a:p>
            <a:pPr algn="l" rtl="0"/>
            <a:r>
              <a:rPr lang="en-US" sz="2400" i="1" dirty="0">
                <a:latin typeface="Times New Roman" panose="02020603050405020304" pitchFamily="18" charset="0"/>
                <a:cs typeface="Times New Roman" panose="02020603050405020304" pitchFamily="18" charset="0"/>
              </a:rPr>
              <a:t>(X) Obtained score.</a:t>
            </a:r>
          </a:p>
          <a:p>
            <a:pPr algn="l" rtl="0"/>
            <a:r>
              <a:rPr lang="en-US" sz="2400" i="1" dirty="0">
                <a:latin typeface="Times New Roman" panose="02020603050405020304" pitchFamily="18" charset="0"/>
                <a:cs typeface="Times New Roman" panose="02020603050405020304" pitchFamily="18" charset="0"/>
              </a:rPr>
              <a:t>(T) Hypothetical  true score.</a:t>
            </a:r>
          </a:p>
          <a:p>
            <a:pPr algn="l" rtl="0"/>
            <a:r>
              <a:rPr lang="en-US" sz="2400" i="1" dirty="0">
                <a:latin typeface="Times New Roman" panose="02020603050405020304" pitchFamily="18" charset="0"/>
                <a:cs typeface="Times New Roman" panose="02020603050405020304" pitchFamily="18" charset="0"/>
              </a:rPr>
              <a:t>(E) Amount of measurement error.</a:t>
            </a:r>
            <a:endParaRPr lang="ar-SA"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14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6839-50DA-0C19-60A7-870F57C48E69}"/>
              </a:ext>
            </a:extLst>
          </p:cNvPr>
          <p:cNvSpPr>
            <a:spLocks noGrp="1"/>
          </p:cNvSpPr>
          <p:nvPr>
            <p:ph type="title"/>
          </p:nvPr>
        </p:nvSpPr>
        <p:spPr/>
        <p:txBody>
          <a:bodyPr>
            <a:normAutofit fontScale="90000"/>
          </a:bodyPr>
          <a:lstStyle/>
          <a:p>
            <a:r>
              <a:rPr lang="en-US" sz="4400" b="1" dirty="0">
                <a:solidFill>
                  <a:schemeClr val="accent1"/>
                </a:solidFill>
                <a:latin typeface="Times New Roman" panose="02020603050405020304" pitchFamily="18" charset="0"/>
                <a:cs typeface="Times New Roman" panose="02020603050405020304" pitchFamily="18" charset="0"/>
              </a:rPr>
              <a:t>Factors That Influence the Reliability of Scores</a:t>
            </a:r>
            <a:br>
              <a:rPr lang="en-US" sz="4400" b="1" u="sng" dirty="0">
                <a:latin typeface="Times New Roman" panose="02020603050405020304" pitchFamily="18" charset="0"/>
                <a:cs typeface="Times New Roman" panose="02020603050405020304" pitchFamily="18" charset="0"/>
              </a:rPr>
            </a:br>
            <a:r>
              <a:rPr lang="en-US" sz="2700" b="1" u="sng" dirty="0">
                <a:latin typeface="Times New Roman" panose="02020603050405020304" pitchFamily="18" charset="0"/>
                <a:cs typeface="Times New Roman" panose="02020603050405020304" pitchFamily="18" charset="0"/>
              </a:rPr>
              <a:t>These factors can be categorized into three main sources:</a:t>
            </a:r>
            <a:endParaRPr lang="ar-SA" dirty="0"/>
          </a:p>
        </p:txBody>
      </p:sp>
      <p:graphicFrame>
        <p:nvGraphicFramePr>
          <p:cNvPr id="5" name="Content Placeholder 4">
            <a:extLst>
              <a:ext uri="{FF2B5EF4-FFF2-40B4-BE49-F238E27FC236}">
                <a16:creationId xmlns:a16="http://schemas.microsoft.com/office/drawing/2014/main" id="{EAFF0474-EB80-2A66-49B4-3123EFF0133B}"/>
              </a:ext>
            </a:extLst>
          </p:cNvPr>
          <p:cNvGraphicFramePr>
            <a:graphicFrameLocks noGrp="1"/>
          </p:cNvGraphicFramePr>
          <p:nvPr>
            <p:ph idx="1"/>
            <p:extLst>
              <p:ext uri="{D42A27DB-BD31-4B8C-83A1-F6EECF244321}">
                <p14:modId xmlns:p14="http://schemas.microsoft.com/office/powerpoint/2010/main" val="1876664162"/>
              </p:ext>
            </p:extLst>
          </p:nvPr>
        </p:nvGraphicFramePr>
        <p:xfrm>
          <a:off x="838200" y="1825625"/>
          <a:ext cx="10515600" cy="4211320"/>
        </p:xfrm>
        <a:graphic>
          <a:graphicData uri="http://schemas.openxmlformats.org/drawingml/2006/table">
            <a:tbl>
              <a:tblPr rtl="1" firstRow="1" bandRow="1">
                <a:tableStyleId>{5C22544A-7EE6-4342-B048-85BDC9FD1C3A}</a:tableStyleId>
              </a:tblPr>
              <a:tblGrid>
                <a:gridCol w="5257800">
                  <a:extLst>
                    <a:ext uri="{9D8B030D-6E8A-4147-A177-3AD203B41FA5}">
                      <a16:colId xmlns:a16="http://schemas.microsoft.com/office/drawing/2014/main" val="3211017292"/>
                    </a:ext>
                  </a:extLst>
                </a:gridCol>
                <a:gridCol w="5257800">
                  <a:extLst>
                    <a:ext uri="{9D8B030D-6E8A-4147-A177-3AD203B41FA5}">
                      <a16:colId xmlns:a16="http://schemas.microsoft.com/office/drawing/2014/main" val="1612142047"/>
                    </a:ext>
                  </a:extLst>
                </a:gridCol>
              </a:tblGrid>
              <a:tr h="370840">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2955037129"/>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Assessment related factors include the </a:t>
                      </a:r>
                      <a:r>
                        <a:rPr lang="en-US" sz="1800" dirty="0">
                          <a:solidFill>
                            <a:schemeClr val="accent2"/>
                          </a:solidFill>
                          <a:latin typeface="Times New Roman" panose="02020603050405020304" pitchFamily="18" charset="0"/>
                          <a:cs typeface="Times New Roman" panose="02020603050405020304" pitchFamily="18" charset="0"/>
                        </a:rPr>
                        <a:t>length</a:t>
                      </a:r>
                      <a:r>
                        <a:rPr lang="en-US" sz="1800" dirty="0">
                          <a:latin typeface="Times New Roman" panose="02020603050405020304" pitchFamily="18" charset="0"/>
                          <a:cs typeface="Times New Roman" panose="02020603050405020304" pitchFamily="18" charset="0"/>
                        </a:rPr>
                        <a:t> of the test, the </a:t>
                      </a:r>
                      <a:r>
                        <a:rPr lang="en-US" sz="1800" dirty="0">
                          <a:solidFill>
                            <a:schemeClr val="accent2"/>
                          </a:solidFill>
                          <a:latin typeface="Times New Roman" panose="02020603050405020304" pitchFamily="18" charset="0"/>
                          <a:cs typeface="Times New Roman" panose="02020603050405020304" pitchFamily="18" charset="0"/>
                        </a:rPr>
                        <a:t>homogeneity</a:t>
                      </a:r>
                      <a:r>
                        <a:rPr lang="en-US" sz="1800" dirty="0">
                          <a:latin typeface="Times New Roman" panose="02020603050405020304" pitchFamily="18" charset="0"/>
                          <a:cs typeface="Times New Roman" panose="02020603050405020304" pitchFamily="18" charset="0"/>
                        </a:rPr>
                        <a:t> of assessment tasks, and the </a:t>
                      </a:r>
                      <a:r>
                        <a:rPr lang="en-US" sz="1800" dirty="0">
                          <a:solidFill>
                            <a:schemeClr val="accent2"/>
                          </a:solidFill>
                          <a:latin typeface="Times New Roman" panose="02020603050405020304" pitchFamily="18" charset="0"/>
                          <a:cs typeface="Times New Roman" panose="02020603050405020304" pitchFamily="18" charset="0"/>
                        </a:rPr>
                        <a:t>difficulty</a:t>
                      </a:r>
                      <a:r>
                        <a:rPr lang="en-US" sz="1800" dirty="0">
                          <a:latin typeface="Times New Roman" panose="02020603050405020304" pitchFamily="18" charset="0"/>
                          <a:cs typeface="Times New Roman" panose="02020603050405020304" pitchFamily="18" charset="0"/>
                        </a:rPr>
                        <a:t> and discrimination ability of the individual items.</a:t>
                      </a:r>
                    </a:p>
                    <a:p>
                      <a:pPr algn="l" rtl="1"/>
                      <a:endParaRPr lang="ar-SA" dirty="0"/>
                    </a:p>
                  </a:txBody>
                  <a:tcPr/>
                </a:tc>
                <a:tc>
                  <a:txBody>
                    <a:bodyPr/>
                    <a:lstStyle/>
                    <a:p>
                      <a:pPr algn="l" rtl="1"/>
                      <a:r>
                        <a:rPr lang="en-US" sz="1800" dirty="0">
                          <a:latin typeface="Times New Roman" panose="02020603050405020304" pitchFamily="18" charset="0"/>
                          <a:cs typeface="Times New Roman" panose="02020603050405020304" pitchFamily="18" charset="0"/>
                        </a:rPr>
                        <a:t>The assessment </a:t>
                      </a:r>
                      <a:r>
                        <a:rPr lang="en-US" sz="1800" b="1" dirty="0">
                          <a:solidFill>
                            <a:schemeClr val="accent2"/>
                          </a:solidFill>
                          <a:latin typeface="Times New Roman" panose="02020603050405020304" pitchFamily="18" charset="0"/>
                          <a:cs typeface="Times New Roman" panose="02020603050405020304" pitchFamily="18" charset="0"/>
                        </a:rPr>
                        <a:t>instrument</a:t>
                      </a:r>
                      <a:r>
                        <a:rPr lang="en-US" sz="1800" dirty="0">
                          <a:latin typeface="Times New Roman" panose="02020603050405020304" pitchFamily="18" charset="0"/>
                          <a:cs typeface="Times New Roman" panose="02020603050405020304" pitchFamily="18" charset="0"/>
                        </a:rPr>
                        <a:t> itself</a:t>
                      </a:r>
                      <a:endParaRPr lang="ar-SA" dirty="0"/>
                    </a:p>
                  </a:txBody>
                  <a:tcPr/>
                </a:tc>
                <a:extLst>
                  <a:ext uri="{0D108BD9-81ED-4DB2-BD59-A6C34878D82A}">
                    <a16:rowId xmlns:a16="http://schemas.microsoft.com/office/drawing/2014/main" val="2796541621"/>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solidFill>
                            <a:schemeClr val="bg1">
                              <a:lumMod val="10000"/>
                            </a:schemeClr>
                          </a:solidFill>
                          <a:latin typeface="Times New Roman" panose="02020603050405020304" pitchFamily="18" charset="0"/>
                          <a:cs typeface="Times New Roman" panose="02020603050405020304" pitchFamily="18" charset="0"/>
                        </a:rPr>
                        <a:t>Student-related factors include the heterogeneity of the student group test-taking ability, and motivation.</a:t>
                      </a:r>
                    </a:p>
                    <a:p>
                      <a:pPr algn="l" rtl="1"/>
                      <a:endParaRPr lang="ar-SA"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The </a:t>
                      </a:r>
                      <a:r>
                        <a:rPr lang="en-US" sz="1800" b="1" dirty="0">
                          <a:solidFill>
                            <a:schemeClr val="accent2"/>
                          </a:solidFill>
                          <a:latin typeface="Times New Roman" panose="02020603050405020304" pitchFamily="18" charset="0"/>
                          <a:cs typeface="Times New Roman" panose="02020603050405020304" pitchFamily="18" charset="0"/>
                        </a:rPr>
                        <a:t>Student/ Sample / Participants:</a:t>
                      </a:r>
                    </a:p>
                    <a:p>
                      <a:pPr algn="l" rtl="1"/>
                      <a:endParaRPr lang="ar-SA" dirty="0"/>
                    </a:p>
                  </a:txBody>
                  <a:tcPr/>
                </a:tc>
                <a:extLst>
                  <a:ext uri="{0D108BD9-81ED-4DB2-BD59-A6C34878D82A}">
                    <a16:rowId xmlns:a16="http://schemas.microsoft.com/office/drawing/2014/main" val="1253995690"/>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solidFill>
                            <a:schemeClr val="bg1">
                              <a:lumMod val="10000"/>
                            </a:schemeClr>
                          </a:solidFill>
                          <a:latin typeface="Times New Roman" panose="02020603050405020304" pitchFamily="18" charset="0"/>
                          <a:cs typeface="Times New Roman" panose="02020603050405020304" pitchFamily="18" charset="0"/>
                        </a:rPr>
                        <a:t>Inadequate time to complete the assessment can lower the reliability of scores because some students who know the content well will be unable to respond to all of the items </a:t>
                      </a:r>
                      <a:endParaRPr lang="ar-SA" dirty="0">
                        <a:solidFill>
                          <a:schemeClr val="bg1">
                            <a:lumMod val="10000"/>
                          </a:schemeClr>
                        </a:solidFill>
                      </a:endParaRPr>
                    </a:p>
                    <a:p>
                      <a:pPr algn="l" rtl="1"/>
                      <a:endParaRPr lang="ar-SA"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The assessment administration </a:t>
                      </a:r>
                      <a:r>
                        <a:rPr lang="en-US" sz="1800" b="1" dirty="0">
                          <a:solidFill>
                            <a:schemeClr val="accent2"/>
                          </a:solidFill>
                          <a:latin typeface="Times New Roman" panose="02020603050405020304" pitchFamily="18" charset="0"/>
                          <a:cs typeface="Times New Roman" panose="02020603050405020304" pitchFamily="18" charset="0"/>
                        </a:rPr>
                        <a:t>conditions:</a:t>
                      </a:r>
                    </a:p>
                    <a:p>
                      <a:pPr algn="l" rtl="1"/>
                      <a:endParaRPr lang="ar-SA" dirty="0"/>
                    </a:p>
                  </a:txBody>
                  <a:tcPr/>
                </a:tc>
                <a:extLst>
                  <a:ext uri="{0D108BD9-81ED-4DB2-BD59-A6C34878D82A}">
                    <a16:rowId xmlns:a16="http://schemas.microsoft.com/office/drawing/2014/main" val="2195952385"/>
                  </a:ext>
                </a:extLst>
              </a:tr>
            </a:tbl>
          </a:graphicData>
        </a:graphic>
      </p:graphicFrame>
    </p:spTree>
    <p:extLst>
      <p:ext uri="{BB962C8B-B14F-4D97-AF65-F5344CB8AC3E}">
        <p14:creationId xmlns:p14="http://schemas.microsoft.com/office/powerpoint/2010/main" val="3215958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22BA-DC7D-403C-DEFE-4D46FE1D419E}"/>
              </a:ext>
            </a:extLst>
          </p:cNvPr>
          <p:cNvSpPr>
            <a:spLocks noGrp="1"/>
          </p:cNvSpPr>
          <p:nvPr>
            <p:ph type="title"/>
          </p:nvPr>
        </p:nvSpPr>
        <p:spPr>
          <a:xfrm>
            <a:off x="838200" y="0"/>
            <a:ext cx="10515600" cy="643180"/>
          </a:xfrm>
        </p:spPr>
        <p:txBody>
          <a:bodyPr/>
          <a:lstStyle/>
          <a:p>
            <a:r>
              <a:rPr lang="en-US" sz="3600" b="1" dirty="0">
                <a:solidFill>
                  <a:schemeClr val="accent1"/>
                </a:solidFill>
                <a:latin typeface="Times New Roman" panose="02020603050405020304" pitchFamily="18" charset="0"/>
                <a:cs typeface="Times New Roman" panose="02020603050405020304" pitchFamily="18" charset="0"/>
              </a:rPr>
              <a:t>Limitation of reliability </a:t>
            </a:r>
            <a:endParaRPr lang="ar-SA" sz="3600" b="1" dirty="0">
              <a:solidFill>
                <a:schemeClr val="accent1"/>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4E8514ED-D187-AF45-D048-CBFD938D46F5}"/>
              </a:ext>
            </a:extLst>
          </p:cNvPr>
          <p:cNvPicPr>
            <a:picLocks noGrp="1" noChangeAspect="1"/>
          </p:cNvPicPr>
          <p:nvPr>
            <p:ph idx="1"/>
          </p:nvPr>
        </p:nvPicPr>
        <p:blipFill>
          <a:blip r:embed="rId2"/>
          <a:stretch>
            <a:fillRect/>
          </a:stretch>
        </p:blipFill>
        <p:spPr>
          <a:xfrm>
            <a:off x="771293" y="643180"/>
            <a:ext cx="10515600" cy="92989"/>
          </a:xfrm>
          <a:prstGeom prst="rect">
            <a:avLst/>
          </a:prstGeom>
        </p:spPr>
      </p:pic>
      <p:graphicFrame>
        <p:nvGraphicFramePr>
          <p:cNvPr id="3" name="Table 2">
            <a:extLst>
              <a:ext uri="{FF2B5EF4-FFF2-40B4-BE49-F238E27FC236}">
                <a16:creationId xmlns:a16="http://schemas.microsoft.com/office/drawing/2014/main" id="{20E10DE5-6DE0-34A3-7616-EB134AE11AF3}"/>
              </a:ext>
            </a:extLst>
          </p:cNvPr>
          <p:cNvGraphicFramePr>
            <a:graphicFrameLocks noGrp="1"/>
          </p:cNvGraphicFramePr>
          <p:nvPr>
            <p:extLst>
              <p:ext uri="{D42A27DB-BD31-4B8C-83A1-F6EECF244321}">
                <p14:modId xmlns:p14="http://schemas.microsoft.com/office/powerpoint/2010/main" val="3966418020"/>
              </p:ext>
            </p:extLst>
          </p:nvPr>
        </p:nvGraphicFramePr>
        <p:xfrm>
          <a:off x="449451" y="736168"/>
          <a:ext cx="11197525" cy="5935853"/>
        </p:xfrm>
        <a:graphic>
          <a:graphicData uri="http://schemas.openxmlformats.org/drawingml/2006/table">
            <a:tbl>
              <a:tblPr firstRow="1" firstCol="1" bandRow="1">
                <a:tableStyleId>{5C22544A-7EE6-4342-B048-85BDC9FD1C3A}</a:tableStyleId>
              </a:tblPr>
              <a:tblGrid>
                <a:gridCol w="2179911">
                  <a:extLst>
                    <a:ext uri="{9D8B030D-6E8A-4147-A177-3AD203B41FA5}">
                      <a16:colId xmlns:a16="http://schemas.microsoft.com/office/drawing/2014/main" val="1911607373"/>
                    </a:ext>
                  </a:extLst>
                </a:gridCol>
                <a:gridCol w="4814622">
                  <a:extLst>
                    <a:ext uri="{9D8B030D-6E8A-4147-A177-3AD203B41FA5}">
                      <a16:colId xmlns:a16="http://schemas.microsoft.com/office/drawing/2014/main" val="2447457777"/>
                    </a:ext>
                  </a:extLst>
                </a:gridCol>
                <a:gridCol w="4202992">
                  <a:extLst>
                    <a:ext uri="{9D8B030D-6E8A-4147-A177-3AD203B41FA5}">
                      <a16:colId xmlns:a16="http://schemas.microsoft.com/office/drawing/2014/main" val="3491354226"/>
                    </a:ext>
                  </a:extLst>
                </a:gridCol>
              </a:tblGrid>
              <a:tr h="405279">
                <a:tc>
                  <a:txBody>
                    <a:bodyPr/>
                    <a:lstStyle/>
                    <a:p>
                      <a:pPr marL="0" marR="0" algn="ctr" rtl="0">
                        <a:lnSpc>
                          <a:spcPct val="107000"/>
                        </a:lnSpc>
                        <a:spcAft>
                          <a:spcPts val="800"/>
                        </a:spcAft>
                      </a:pPr>
                      <a:r>
                        <a:rPr lang="en-US" sz="1200">
                          <a:effectLst/>
                        </a:rPr>
                        <a:t>Focus Area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rtl="0">
                        <a:lnSpc>
                          <a:spcPct val="107000"/>
                        </a:lnSpc>
                        <a:spcAft>
                          <a:spcPts val="800"/>
                        </a:spcAft>
                      </a:pPr>
                      <a:r>
                        <a:rPr lang="en-US" sz="1200">
                          <a:effectLst/>
                        </a:rPr>
                        <a:t>Examples of Limitations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rtl="0">
                        <a:lnSpc>
                          <a:spcPct val="107000"/>
                        </a:lnSpc>
                        <a:spcAft>
                          <a:spcPts val="800"/>
                        </a:spcAft>
                      </a:pPr>
                      <a:r>
                        <a:rPr lang="en-US" sz="1200">
                          <a:effectLst/>
                        </a:rPr>
                        <a:t>Strategies to Overcome Limitations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823907385"/>
                  </a:ext>
                </a:extLst>
              </a:tr>
              <a:tr h="790082">
                <a:tc>
                  <a:txBody>
                    <a:bodyPr/>
                    <a:lstStyle/>
                    <a:p>
                      <a:pPr marL="0" marR="0" algn="l" rtl="0">
                        <a:lnSpc>
                          <a:spcPct val="107000"/>
                        </a:lnSpc>
                        <a:spcAft>
                          <a:spcPts val="800"/>
                        </a:spcAft>
                      </a:pPr>
                      <a:r>
                        <a:rPr lang="en-US" sz="1200">
                          <a:effectLst/>
                        </a:rPr>
                        <a:t>Understanding Reliability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Lack of consistency in patient assessments across nurses.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Conduct training sessions to standardize assessment protocols.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689896896"/>
                  </a:ext>
                </a:extLst>
              </a:tr>
              <a:tr h="790082">
                <a:tc>
                  <a:txBody>
                    <a:bodyPr/>
                    <a:lstStyle/>
                    <a:p>
                      <a:pPr marL="0" marR="0" algn="l" rtl="0">
                        <a:lnSpc>
                          <a:spcPct val="107000"/>
                        </a:lnSpc>
                        <a:spcAft>
                          <a:spcPts val="800"/>
                        </a:spcAft>
                      </a:pPr>
                      <a:r>
                        <a:rPr lang="en-US" sz="1200">
                          <a:effectLst/>
                        </a:rPr>
                        <a:t>Methodological Limitations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Variability in data collection methods (e.g., different tools used for the same measurement).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Use validated and standardized tools for data collection.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39832568"/>
                  </a:ext>
                </a:extLst>
              </a:tr>
              <a:tr h="790082">
                <a:tc>
                  <a:txBody>
                    <a:bodyPr/>
                    <a:lstStyle/>
                    <a:p>
                      <a:pPr marL="0" marR="0" algn="l" rtl="0">
                        <a:lnSpc>
                          <a:spcPct val="107000"/>
                        </a:lnSpc>
                        <a:spcAft>
                          <a:spcPts val="800"/>
                        </a:spcAft>
                      </a:pPr>
                      <a:r>
                        <a:rPr lang="en-US" sz="1200">
                          <a:effectLst/>
                        </a:rPr>
                        <a:t>Sample Size and Composition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dirty="0">
                          <a:effectLst/>
                        </a:rPr>
                        <a:t>Small or non-representative sample sizes in studies.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Increase sample size and ensure diversity in participant selection.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908326024"/>
                  </a:ext>
                </a:extLst>
              </a:tr>
              <a:tr h="790082">
                <a:tc>
                  <a:txBody>
                    <a:bodyPr/>
                    <a:lstStyle/>
                    <a:p>
                      <a:pPr marL="0" marR="0" algn="l" rtl="0">
                        <a:lnSpc>
                          <a:spcPct val="107000"/>
                        </a:lnSpc>
                        <a:spcAft>
                          <a:spcPts val="800"/>
                        </a:spcAft>
                      </a:pPr>
                      <a:r>
                        <a:rPr lang="en-US" sz="1200">
                          <a:effectLst/>
                        </a:rPr>
                        <a:t>Time Constraints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Limited time for nurses to participate in research activities.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Allocate dedicated time for research and integrate it into routine workflows.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258918477"/>
                  </a:ext>
                </a:extLst>
              </a:tr>
              <a:tr h="790082">
                <a:tc>
                  <a:txBody>
                    <a:bodyPr/>
                    <a:lstStyle/>
                    <a:p>
                      <a:pPr marL="0" marR="0" algn="l" rtl="0">
                        <a:lnSpc>
                          <a:spcPct val="107000"/>
                        </a:lnSpc>
                        <a:spcAft>
                          <a:spcPts val="800"/>
                        </a:spcAft>
                      </a:pPr>
                      <a:r>
                        <a:rPr lang="en-US" sz="1200">
                          <a:effectLst/>
                        </a:rPr>
                        <a:t>Resource Limitations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dirty="0">
                          <a:effectLst/>
                        </a:rPr>
                        <a:t>Insufficient access to advanced technology or research materials.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Advocate for funding and collaborate with institutions to share resources.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06757433"/>
                  </a:ext>
                </a:extLst>
              </a:tr>
              <a:tr h="790082">
                <a:tc>
                  <a:txBody>
                    <a:bodyPr/>
                    <a:lstStyle/>
                    <a:p>
                      <a:pPr marL="0" marR="0" algn="l" rtl="0">
                        <a:lnSpc>
                          <a:spcPct val="107000"/>
                        </a:lnSpc>
                        <a:spcAft>
                          <a:spcPts val="800"/>
                        </a:spcAft>
                      </a:pPr>
                      <a:r>
                        <a:rPr lang="en-US" sz="1200">
                          <a:effectLst/>
                        </a:rPr>
                        <a:t>Ethical Considerations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Challenges in maintaining patient confidentiality during studies.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Implement strict data protection measures and obtain informed consent.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24536292"/>
                  </a:ext>
                </a:extLst>
              </a:tr>
              <a:tr h="790082">
                <a:tc>
                  <a:txBody>
                    <a:bodyPr/>
                    <a:lstStyle/>
                    <a:p>
                      <a:pPr marL="0" marR="0" algn="l" rtl="0">
                        <a:lnSpc>
                          <a:spcPct val="107000"/>
                        </a:lnSpc>
                        <a:spcAft>
                          <a:spcPts val="800"/>
                        </a:spcAft>
                      </a:pPr>
                      <a:r>
                        <a:rPr lang="en-US" sz="1200">
                          <a:effectLst/>
                        </a:rPr>
                        <a:t>Review and Feedback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a:effectLst/>
                        </a:rPr>
                        <a:t>Lack of peer review or feedback mechanisms for improving reliability.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l" rtl="0">
                        <a:lnSpc>
                          <a:spcPct val="107000"/>
                        </a:lnSpc>
                        <a:spcAft>
                          <a:spcPts val="800"/>
                        </a:spcAft>
                      </a:pPr>
                      <a:r>
                        <a:rPr lang="en-US" sz="1200" dirty="0">
                          <a:effectLst/>
                        </a:rPr>
                        <a:t>Establish peer review committees and encourage collaborative discussions among nursing professionals.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815633370"/>
                  </a:ext>
                </a:extLst>
              </a:tr>
            </a:tbl>
          </a:graphicData>
        </a:graphic>
      </p:graphicFrame>
    </p:spTree>
    <p:extLst>
      <p:ext uri="{BB962C8B-B14F-4D97-AF65-F5344CB8AC3E}">
        <p14:creationId xmlns:p14="http://schemas.microsoft.com/office/powerpoint/2010/main" val="139328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41248" y="256032"/>
            <a:ext cx="10506456" cy="1014984"/>
          </a:xfrm>
        </p:spPr>
        <p:txBody>
          <a:bodyPr anchor="b">
            <a:normAutofit/>
          </a:bodyPr>
          <a:lstStyle/>
          <a:p>
            <a:pPr marL="0" marR="0" lvl="0" indent="0" defTabSz="914400" rtl="0" eaLnBrk="1" fontAlgn="auto" latinLnBrk="0" hangingPunct="1">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Introduction</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5" name="Rectangle 5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عنصر نائب للمحتوى 2">
            <a:extLst>
              <a:ext uri="{FF2B5EF4-FFF2-40B4-BE49-F238E27FC236}">
                <a16:creationId xmlns:a16="http://schemas.microsoft.com/office/drawing/2014/main" id="{37EE45AF-843F-12C4-AB3A-1DAA3283D7B6}"/>
              </a:ext>
            </a:extLst>
          </p:cNvPr>
          <p:cNvGraphicFramePr>
            <a:graphicFrameLocks noGrp="1"/>
          </p:cNvGraphicFramePr>
          <p:nvPr>
            <p:ph idx="1"/>
            <p:extLst>
              <p:ext uri="{D42A27DB-BD31-4B8C-83A1-F6EECF244321}">
                <p14:modId xmlns:p14="http://schemas.microsoft.com/office/powerpoint/2010/main" val="17269485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2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GB" sz="3600" b="1" dirty="0">
                <a:solidFill>
                  <a:schemeClr val="accent1"/>
                </a:solidFill>
                <a:latin typeface="Times New Roman" panose="02020603050405020304" pitchFamily="18" charset="0"/>
                <a:cs typeface="Times New Roman" panose="02020603050405020304" pitchFamily="18" charset="0"/>
              </a:rPr>
              <a:t>Application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3"/>
            <a:ext cx="10515600" cy="4726249"/>
          </a:xfrm>
        </p:spPr>
        <p:txBody>
          <a:bodyPr>
            <a:normAutofit/>
          </a:bodyPr>
          <a:lstStyle/>
          <a:p>
            <a:pPr marL="539750" indent="-514350" algn="l" rtl="0">
              <a:buFont typeface="+mj-lt"/>
              <a:buAutoNum type="arabicPeriod"/>
            </a:pPr>
            <a:r>
              <a:rPr lang="en-GB" sz="2400" dirty="0">
                <a:solidFill>
                  <a:srgbClr val="00B0F0"/>
                </a:solidFill>
                <a:latin typeface="Times New Roman" panose="02020603050405020304" pitchFamily="18" charset="0"/>
                <a:cs typeface="Times New Roman" panose="02020603050405020304" pitchFamily="18" charset="0"/>
              </a:rPr>
              <a:t>Validity </a:t>
            </a:r>
          </a:p>
          <a:p>
            <a:pPr marL="1454150" lvl="2" indent="-514350" algn="l" rtl="0">
              <a:buFont typeface="+mj-lt"/>
              <a:buAutoNum type="alphaUcPeriod"/>
            </a:pPr>
            <a:r>
              <a:rPr lang="en-GB" sz="2400" dirty="0">
                <a:latin typeface="Times New Roman" panose="02020603050405020304" pitchFamily="18" charset="0"/>
                <a:cs typeface="Times New Roman" panose="02020603050405020304" pitchFamily="18" charset="0"/>
              </a:rPr>
              <a:t>Face validity.</a:t>
            </a:r>
          </a:p>
          <a:p>
            <a:pPr marL="1454150" lvl="2" indent="-514350" algn="l" rtl="0">
              <a:buFont typeface="+mj-lt"/>
              <a:buAutoNum type="alphaUcPeriod"/>
            </a:pPr>
            <a:r>
              <a:rPr lang="en-GB" sz="2400" dirty="0">
                <a:latin typeface="Times New Roman" panose="02020603050405020304" pitchFamily="18" charset="0"/>
                <a:cs typeface="Times New Roman" panose="02020603050405020304" pitchFamily="18" charset="0"/>
              </a:rPr>
              <a:t>content validity.</a:t>
            </a:r>
          </a:p>
          <a:p>
            <a:pPr marL="1454150" lvl="2" indent="-514350" algn="l" rtl="0">
              <a:buFont typeface="+mj-lt"/>
              <a:buAutoNum type="alphaUcPeriod"/>
            </a:pPr>
            <a:r>
              <a:rPr lang="en-GB" sz="2400" dirty="0">
                <a:latin typeface="Times New Roman" panose="02020603050405020304" pitchFamily="18" charset="0"/>
                <a:cs typeface="Times New Roman" panose="02020603050405020304" pitchFamily="18" charset="0"/>
              </a:rPr>
              <a:t>Construct validity.</a:t>
            </a:r>
          </a:p>
          <a:p>
            <a:pPr marL="1454150" lvl="2" indent="-514350" algn="l" rtl="0">
              <a:buFont typeface="+mj-lt"/>
              <a:buAutoNum type="alphaUcPeriod"/>
            </a:pPr>
            <a:r>
              <a:rPr lang="en-GB" sz="2400" dirty="0">
                <a:latin typeface="Times New Roman" panose="02020603050405020304" pitchFamily="18" charset="0"/>
                <a:cs typeface="Times New Roman" panose="02020603050405020304" pitchFamily="18" charset="0"/>
              </a:rPr>
              <a:t>Criterion validity.</a:t>
            </a:r>
          </a:p>
          <a:p>
            <a:pPr marL="539750" indent="-514350" algn="l" rtl="0">
              <a:buFont typeface="+mj-lt"/>
              <a:buAutoNum type="arabicPeriod" startAt="2"/>
            </a:pPr>
            <a:r>
              <a:rPr lang="en-GB" sz="2400" dirty="0">
                <a:solidFill>
                  <a:srgbClr val="00B0F0"/>
                </a:solidFill>
                <a:latin typeface="Times New Roman" panose="02020603050405020304" pitchFamily="18" charset="0"/>
                <a:cs typeface="Times New Roman" panose="02020603050405020304" pitchFamily="18" charset="0"/>
              </a:rPr>
              <a:t>Reliability </a:t>
            </a:r>
            <a:endParaRPr lang="ar-EG" sz="2400" dirty="0">
              <a:solidFill>
                <a:srgbClr val="00B0F0"/>
              </a:solidFill>
              <a:latin typeface="Times New Roman" panose="02020603050405020304" pitchFamily="18" charset="0"/>
              <a:cs typeface="Times New Roman" panose="02020603050405020304" pitchFamily="18" charset="0"/>
            </a:endParaRPr>
          </a:p>
          <a:p>
            <a:pPr marL="996950" lvl="1" indent="-514350" algn="l" rtl="0">
              <a:buFont typeface="+mj-lt"/>
              <a:buAutoNum type="alphaUcPeriod"/>
            </a:pPr>
            <a:r>
              <a:rPr lang="en-GB" dirty="0">
                <a:latin typeface="Times New Roman" panose="02020603050405020304" pitchFamily="18" charset="0"/>
                <a:cs typeface="Times New Roman" panose="02020603050405020304" pitchFamily="18" charset="0"/>
              </a:rPr>
              <a:t>Test-retest reliability </a:t>
            </a:r>
            <a:endParaRPr lang="ar-EG" i="0" dirty="0">
              <a:solidFill>
                <a:srgbClr val="555555"/>
              </a:solidFill>
              <a:effectLst/>
              <a:latin typeface="Times New Roman" panose="02020603050405020304" pitchFamily="18" charset="0"/>
              <a:cs typeface="Times New Roman" panose="02020603050405020304" pitchFamily="18" charset="0"/>
            </a:endParaRPr>
          </a:p>
          <a:p>
            <a:pPr marL="996950" lvl="1" indent="-514350" algn="l" rtl="0">
              <a:buFont typeface="+mj-lt"/>
              <a:buAutoNum type="alphaUcPeriod"/>
            </a:pPr>
            <a:r>
              <a:rPr lang="en-GB" i="0" dirty="0">
                <a:solidFill>
                  <a:srgbClr val="555555"/>
                </a:solidFill>
                <a:effectLst/>
                <a:latin typeface="Times New Roman" panose="02020603050405020304" pitchFamily="18" charset="0"/>
                <a:cs typeface="Times New Roman" panose="02020603050405020304" pitchFamily="18" charset="0"/>
              </a:rPr>
              <a:t>Internal consistency reliability</a:t>
            </a:r>
          </a:p>
          <a:p>
            <a:pPr marL="1454150" lvl="2" indent="-514350" algn="l" rtl="0">
              <a:buFont typeface="+mj-lt"/>
              <a:buAutoNum type="arabicPeriod"/>
            </a:pPr>
            <a:r>
              <a:rPr lang="en-GB" sz="2400" dirty="0">
                <a:solidFill>
                  <a:srgbClr val="202124"/>
                </a:solidFill>
                <a:latin typeface="Times New Roman" panose="02020603050405020304" pitchFamily="18" charset="0"/>
                <a:cs typeface="Times New Roman" panose="02020603050405020304" pitchFamily="18" charset="0"/>
              </a:rPr>
              <a:t>Cronbach's alpha</a:t>
            </a:r>
          </a:p>
          <a:p>
            <a:pPr marL="1454150" lvl="2" indent="-514350" algn="l" rtl="0">
              <a:buFont typeface="+mj-lt"/>
              <a:buAutoNum type="arabicPeriod"/>
            </a:pPr>
            <a:r>
              <a:rPr lang="en-GB" sz="2400" dirty="0">
                <a:solidFill>
                  <a:srgbClr val="202124"/>
                </a:solidFill>
                <a:latin typeface="Times New Roman" panose="02020603050405020304" pitchFamily="18" charset="0"/>
                <a:cs typeface="Times New Roman" panose="02020603050405020304" pitchFamily="18" charset="0"/>
              </a:rPr>
              <a:t>Split-half reliability</a:t>
            </a:r>
          </a:p>
          <a:p>
            <a:pPr marL="1454150" lvl="2" indent="-514350" algn="l" rtl="0">
              <a:buFont typeface="+mj-lt"/>
              <a:buAutoNum type="arabicPeriod"/>
            </a:pPr>
            <a:r>
              <a:rPr lang="en-GB" sz="2400" dirty="0">
                <a:solidFill>
                  <a:srgbClr val="202124"/>
                </a:solidFill>
                <a:latin typeface="Times New Roman" panose="02020603050405020304" pitchFamily="18" charset="0"/>
                <a:cs typeface="Times New Roman" panose="02020603050405020304" pitchFamily="18" charset="0"/>
              </a:rPr>
              <a:t>Parallel forms reliability.</a:t>
            </a:r>
          </a:p>
          <a:p>
            <a:pPr marL="0"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608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GB" sz="3600" b="1" dirty="0">
                <a:solidFill>
                  <a:schemeClr val="accent1"/>
                </a:solidFill>
                <a:latin typeface="Times New Roman" panose="02020603050405020304" pitchFamily="18" charset="0"/>
                <a:cs typeface="Times New Roman" panose="02020603050405020304" pitchFamily="18" charset="0"/>
              </a:rPr>
              <a:t>Glasgow Coma Scale Assessment tool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3"/>
            <a:ext cx="10515600" cy="4726249"/>
          </a:xfrm>
        </p:spPr>
        <p:txBody>
          <a:bodyPr>
            <a:normAutofit/>
          </a:bodyPr>
          <a:lstStyle/>
          <a:p>
            <a:pPr marL="0" marR="0" lvl="0" indent="0" algn="l" defTabSz="914400" rtl="0" eaLnBrk="0" fontAlgn="base" latinLnBrk="0" hangingPunct="0">
              <a:lnSpc>
                <a:spcPct val="210000"/>
              </a:lnSpc>
              <a:spcBef>
                <a:spcPct val="0"/>
              </a:spcBef>
              <a:spcAft>
                <a:spcPct val="0"/>
              </a:spcAft>
              <a:buClrTx/>
              <a:buSzTx/>
              <a:buFontTx/>
              <a:buNone/>
              <a:tabLst/>
            </a:pPr>
            <a:r>
              <a:rPr lang="en-US" sz="2400" b="0" i="0" dirty="0">
                <a:solidFill>
                  <a:srgbClr val="FF0000"/>
                </a:solidFill>
                <a:effectLst/>
                <a:latin typeface="Times New Roman" panose="02020603050405020304" pitchFamily="18" charset="0"/>
                <a:cs typeface="Times New Roman" panose="02020603050405020304" pitchFamily="18" charset="0"/>
              </a:rPr>
              <a:t>Glasgow Coma Scale </a:t>
            </a:r>
            <a:r>
              <a:rPr lang="en-US" sz="2400" b="0" i="0" dirty="0">
                <a:solidFill>
                  <a:srgbClr val="333333"/>
                </a:solidFill>
                <a:effectLst/>
                <a:latin typeface="Times New Roman" panose="02020603050405020304" pitchFamily="18" charset="0"/>
                <a:cs typeface="Times New Roman" panose="02020603050405020304" pitchFamily="18" charset="0"/>
              </a:rPr>
              <a:t>(GCS) was introduced in 1974 as a tool to standardize the assessment of the level of </a:t>
            </a:r>
            <a:r>
              <a:rPr lang="en-US" sz="2400" b="0" i="0" dirty="0">
                <a:solidFill>
                  <a:srgbClr val="FF0000"/>
                </a:solidFill>
                <a:effectLst/>
                <a:latin typeface="Times New Roman" panose="02020603050405020304" pitchFamily="18" charset="0"/>
                <a:cs typeface="Times New Roman" panose="02020603050405020304" pitchFamily="18" charset="0"/>
              </a:rPr>
              <a:t>consciousness</a:t>
            </a:r>
            <a:r>
              <a:rPr lang="en-US" sz="2400" b="0" i="0" dirty="0">
                <a:solidFill>
                  <a:srgbClr val="333333"/>
                </a:solidFill>
                <a:effectLst/>
                <a:latin typeface="Times New Roman" panose="02020603050405020304" pitchFamily="18" charset="0"/>
                <a:cs typeface="Times New Roman" panose="02020603050405020304" pitchFamily="18" charset="0"/>
              </a:rPr>
              <a:t> of patients.  GCS was considered to be the gold standard method for this purpose.</a:t>
            </a:r>
            <a:endPar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1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 Major use of </a:t>
            </a:r>
            <a:r>
              <a:rPr lang="en-US" altLang="en-US" sz="2400" dirty="0">
                <a:solidFill>
                  <a:srgbClr val="222222"/>
                </a:solidFill>
                <a:latin typeface="Times New Roman" panose="02020603050405020304" pitchFamily="18" charset="0"/>
                <a:cs typeface="Times New Roman" panose="02020603050405020304" pitchFamily="18" charset="0"/>
              </a:rPr>
              <a:t>GCS assessment tool is to</a:t>
            </a:r>
            <a:r>
              <a:rPr lang="en-US" sz="2400" dirty="0">
                <a:latin typeface="Times New Roman" panose="02020603050405020304" pitchFamily="18" charset="0"/>
                <a:cs typeface="Times New Roman" panose="02020603050405020304" pitchFamily="18" charset="0"/>
              </a:rPr>
              <a:t> assess patients' level of consciousness. It consist of f three components (</a:t>
            </a:r>
            <a:r>
              <a:rPr lang="en-US" sz="2400" dirty="0">
                <a:solidFill>
                  <a:srgbClr val="FF0000"/>
                </a:solidFill>
                <a:latin typeface="Times New Roman" panose="02020603050405020304" pitchFamily="18" charset="0"/>
                <a:cs typeface="Times New Roman" panose="02020603050405020304" pitchFamily="18" charset="0"/>
              </a:rPr>
              <a:t>eye opening, best verbal response, and best motor response</a:t>
            </a:r>
            <a:r>
              <a:rPr lang="en-US" sz="2400" dirty="0">
                <a:latin typeface="Times New Roman" panose="02020603050405020304" pitchFamily="18" charset="0"/>
                <a:cs typeface="Times New Roman" panose="02020603050405020304" pitchFamily="18" charset="0"/>
              </a:rPr>
              <a:t>).                                                                                          </a:t>
            </a:r>
            <a:r>
              <a:rPr lang="en-US" sz="1600" dirty="0">
                <a:solidFill>
                  <a:srgbClr val="222222"/>
                </a:solidFill>
                <a:latin typeface="Arial" panose="020B0604020202020204" pitchFamily="34" charset="0"/>
                <a:cs typeface="Times New Roman" panose="02020603050405020304" pitchFamily="18" charset="0"/>
              </a:rPr>
              <a:t>(</a:t>
            </a:r>
            <a:r>
              <a:rPr lang="en-US" sz="1100" b="0" i="0" dirty="0">
                <a:solidFill>
                  <a:srgbClr val="222222"/>
                </a:solidFill>
                <a:effectLst/>
                <a:latin typeface="Arial" panose="020B0604020202020204" pitchFamily="34" charset="0"/>
              </a:rPr>
              <a:t> </a:t>
            </a:r>
            <a:r>
              <a:rPr lang="en-US" sz="1600" b="0" i="0" dirty="0">
                <a:solidFill>
                  <a:srgbClr val="222222"/>
                </a:solidFill>
                <a:effectLst/>
                <a:latin typeface="Arial" panose="020B0604020202020204" pitchFamily="34" charset="0"/>
              </a:rPr>
              <a:t>Reith et al., 2016)</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531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GB" sz="3600" b="1" dirty="0">
                <a:solidFill>
                  <a:schemeClr val="accent1"/>
                </a:solidFill>
                <a:latin typeface="Times New Roman" panose="02020603050405020304" pitchFamily="18" charset="0"/>
                <a:cs typeface="Times New Roman" panose="02020603050405020304" pitchFamily="18" charset="0"/>
              </a:rPr>
              <a:t>Glasgow Coma Scale tool</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screenshot of a computer&#10;&#10;Description automatically generated">
            <a:extLst>
              <a:ext uri="{FF2B5EF4-FFF2-40B4-BE49-F238E27FC236}">
                <a16:creationId xmlns:a16="http://schemas.microsoft.com/office/drawing/2014/main" id="{0B3FC0BE-E7F6-A528-6865-017FDCC867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28813"/>
            <a:ext cx="10684764" cy="4727575"/>
          </a:xfrm>
        </p:spPr>
      </p:pic>
    </p:spTree>
    <p:extLst>
      <p:ext uri="{BB962C8B-B14F-4D97-AF65-F5344CB8AC3E}">
        <p14:creationId xmlns:p14="http://schemas.microsoft.com/office/powerpoint/2010/main" val="567305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lowchart: Document 1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lvl="0" rtl="0">
              <a:defRPr/>
            </a:pPr>
            <a:r>
              <a:rPr lang="en-US" sz="3600" kern="1200" dirty="0">
                <a:latin typeface="Times New Roman" panose="02020603050405020304" pitchFamily="18" charset="0"/>
                <a:cs typeface="Times New Roman" panose="02020603050405020304" pitchFamily="18" charset="0"/>
              </a:rPr>
              <a:t>Face Validity</a:t>
            </a:r>
          </a:p>
        </p:txBody>
      </p:sp>
      <p:pic>
        <p:nvPicPr>
          <p:cNvPr id="12" name="Content Placeholder 11" descr="A screenshot of a computer">
            <a:extLst>
              <a:ext uri="{FF2B5EF4-FFF2-40B4-BE49-F238E27FC236}">
                <a16:creationId xmlns:a16="http://schemas.microsoft.com/office/drawing/2014/main" id="{E1D0B5B4-581B-F1A8-C642-4BA146FB4914}"/>
              </a:ext>
            </a:extLst>
          </p:cNvPr>
          <p:cNvPicPr>
            <a:picLocks noGrp="1" noChangeAspect="1"/>
          </p:cNvPicPr>
          <p:nvPr>
            <p:ph idx="1"/>
          </p:nvPr>
        </p:nvPicPr>
        <p:blipFill>
          <a:blip r:embed="rId3"/>
          <a:stretch>
            <a:fillRect/>
          </a:stretch>
        </p:blipFill>
        <p:spPr>
          <a:xfrm>
            <a:off x="4183811" y="171162"/>
            <a:ext cx="7694763" cy="6047734"/>
          </a:xfrm>
          <a:prstGeom prst="rect">
            <a:avLst/>
          </a:prstGeom>
        </p:spPr>
      </p:pic>
      <p:pic>
        <p:nvPicPr>
          <p:cNvPr id="14" name="Picture 13">
            <a:extLst>
              <a:ext uri="{FF2B5EF4-FFF2-40B4-BE49-F238E27FC236}">
                <a16:creationId xmlns:a16="http://schemas.microsoft.com/office/drawing/2014/main" id="{215C248A-6080-E56D-5579-08D6F984A425}"/>
              </a:ext>
            </a:extLst>
          </p:cNvPr>
          <p:cNvPicPr>
            <a:picLocks noChangeAspect="1"/>
          </p:cNvPicPr>
          <p:nvPr/>
        </p:nvPicPr>
        <p:blipFill>
          <a:blip r:embed="rId4"/>
          <a:stretch>
            <a:fillRect/>
          </a:stretch>
        </p:blipFill>
        <p:spPr>
          <a:xfrm>
            <a:off x="694531" y="3968150"/>
            <a:ext cx="3127519" cy="2250745"/>
          </a:xfrm>
          <a:prstGeom prst="rect">
            <a:avLst/>
          </a:prstGeom>
        </p:spPr>
      </p:pic>
    </p:spTree>
    <p:extLst>
      <p:ext uri="{BB962C8B-B14F-4D97-AF65-F5344CB8AC3E}">
        <p14:creationId xmlns:p14="http://schemas.microsoft.com/office/powerpoint/2010/main" val="1873641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Content Validity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10">
            <a:extLst>
              <a:ext uri="{FF2B5EF4-FFF2-40B4-BE49-F238E27FC236}">
                <a16:creationId xmlns:a16="http://schemas.microsoft.com/office/drawing/2014/main" id="{47481CAB-96F5-ED76-EE23-055BE593102A}"/>
              </a:ext>
            </a:extLst>
          </p:cNvPr>
          <p:cNvSpPr>
            <a:spLocks noGrp="1"/>
          </p:cNvSpPr>
          <p:nvPr>
            <p:ph idx="1"/>
          </p:nvPr>
        </p:nvSpPr>
        <p:spPr/>
        <p:txBody>
          <a:bodyPr>
            <a:normAutofit fontScale="77500" lnSpcReduction="20000"/>
          </a:bodyPr>
          <a:lstStyle/>
          <a:p>
            <a:pPr algn="l" rtl="0"/>
            <a:r>
              <a:rPr lang="en-US" sz="3400" dirty="0">
                <a:solidFill>
                  <a:srgbClr val="FF0000"/>
                </a:solidFill>
                <a:latin typeface="Times New Roman" panose="02020603050405020304" pitchFamily="18" charset="0"/>
                <a:ea typeface="+mj-ea"/>
                <a:cs typeface="Times New Roman" panose="02020603050405020304" pitchFamily="18" charset="0"/>
              </a:rPr>
              <a:t>Preparing content </a:t>
            </a:r>
            <a:r>
              <a:rPr lang="en-GB" sz="3400" dirty="0">
                <a:solidFill>
                  <a:srgbClr val="FF0000"/>
                </a:solidFill>
                <a:latin typeface="Times New Roman" panose="02020603050405020304" pitchFamily="18" charset="0"/>
                <a:ea typeface="+mj-ea"/>
                <a:cs typeface="Times New Roman" panose="02020603050405020304" pitchFamily="18" charset="0"/>
              </a:rPr>
              <a:t>validation form </a:t>
            </a:r>
            <a:r>
              <a:rPr lang="ar-SA" sz="3400" dirty="0">
                <a:solidFill>
                  <a:srgbClr val="FF0000"/>
                </a:solidFill>
                <a:latin typeface="Times New Roman" panose="02020603050405020304" pitchFamily="18" charset="0"/>
                <a:ea typeface="+mj-ea"/>
                <a:cs typeface="Times New Roman" panose="02020603050405020304" pitchFamily="18" charset="0"/>
              </a:rPr>
              <a:t>:</a:t>
            </a:r>
            <a:endParaRPr lang="en-US" sz="3400" dirty="0">
              <a:solidFill>
                <a:srgbClr val="FF0000"/>
              </a:solidFill>
              <a:latin typeface="Times New Roman" panose="02020603050405020304" pitchFamily="18" charset="0"/>
              <a:ea typeface="+mj-ea"/>
              <a:cs typeface="Times New Roman" panose="02020603050405020304" pitchFamily="18" charset="0"/>
            </a:endParaRPr>
          </a:p>
          <a:p>
            <a:pPr algn="l" rtl="0"/>
            <a:endParaRPr lang="en-GB" sz="3400" dirty="0">
              <a:latin typeface="Times New Roman" panose="02020603050405020304" pitchFamily="18" charset="0"/>
              <a:ea typeface="+mj-ea"/>
              <a:cs typeface="Times New Roman" panose="02020603050405020304" pitchFamily="18" charset="0"/>
            </a:endParaRPr>
          </a:p>
          <a:p>
            <a:pPr algn="l" rtl="0"/>
            <a:r>
              <a:rPr lang="en-GB" sz="3400" dirty="0">
                <a:latin typeface="Times New Roman" panose="02020603050405020304" pitchFamily="18" charset="0"/>
                <a:ea typeface="+mj-ea"/>
                <a:cs typeface="Times New Roman" panose="02020603050405020304" pitchFamily="18" charset="0"/>
              </a:rPr>
              <a:t>The ideal number of experts should be not less than (3) experts and (7) expert would be useful to judge the content domains. </a:t>
            </a:r>
          </a:p>
          <a:p>
            <a:pPr marL="25400" indent="0" algn="l" rtl="0">
              <a:buNone/>
            </a:pPr>
            <a:endParaRPr lang="en-US" sz="3400" dirty="0">
              <a:latin typeface="Times New Roman" panose="02020603050405020304" pitchFamily="18" charset="0"/>
              <a:ea typeface="+mj-ea"/>
              <a:cs typeface="Times New Roman" panose="02020603050405020304" pitchFamily="18" charset="0"/>
            </a:endParaRPr>
          </a:p>
          <a:p>
            <a:pPr algn="l" rtl="0"/>
            <a:r>
              <a:rPr lang="en-US" sz="3400" dirty="0">
                <a:latin typeface="Times New Roman" panose="02020603050405020304" pitchFamily="18" charset="0"/>
                <a:ea typeface="+mj-ea"/>
                <a:cs typeface="Times New Roman" panose="02020603050405020304" pitchFamily="18" charset="0"/>
              </a:rPr>
              <a:t>Dear field expertise as you look at the GCS tool, please check for content validity as you noticed the degree of relevance as listed:</a:t>
            </a:r>
          </a:p>
          <a:p>
            <a:pPr algn="l" rtl="0"/>
            <a:endParaRPr lang="en-US" sz="3400" dirty="0">
              <a:latin typeface="Times New Roman" panose="02020603050405020304" pitchFamily="18" charset="0"/>
              <a:ea typeface="+mj-ea"/>
              <a:cs typeface="Times New Roman" panose="02020603050405020304" pitchFamily="18" charset="0"/>
            </a:endParaRPr>
          </a:p>
          <a:p>
            <a:pPr marL="25400" indent="0" algn="l" rtl="0">
              <a:buNone/>
            </a:pPr>
            <a:r>
              <a:rPr lang="en-US" sz="3400" dirty="0">
                <a:latin typeface="Times New Roman" panose="02020603050405020304" pitchFamily="18" charset="0"/>
                <a:ea typeface="+mj-ea"/>
                <a:cs typeface="Times New Roman" panose="02020603050405020304" pitchFamily="18" charset="0"/>
              </a:rPr>
              <a:t>    </a:t>
            </a:r>
            <a:r>
              <a:rPr lang="en-US" sz="3400" dirty="0">
                <a:solidFill>
                  <a:srgbClr val="00B0F0"/>
                </a:solidFill>
                <a:latin typeface="Times New Roman" panose="02020603050405020304" pitchFamily="18" charset="0"/>
                <a:ea typeface="+mj-ea"/>
                <a:cs typeface="Times New Roman" panose="02020603050405020304" pitchFamily="18" charset="0"/>
              </a:rPr>
              <a:t>Degree of relevance </a:t>
            </a:r>
          </a:p>
          <a:p>
            <a:pPr algn="l" rtl="0"/>
            <a:r>
              <a:rPr lang="en-US" sz="3400" dirty="0">
                <a:latin typeface="Times New Roman" panose="02020603050405020304" pitchFamily="18" charset="0"/>
                <a:ea typeface="+mj-ea"/>
                <a:cs typeface="Times New Roman" panose="02020603050405020304" pitchFamily="18" charset="0"/>
              </a:rPr>
              <a:t>Each item score is  (1)  means highly relevant to measured domain.</a:t>
            </a:r>
          </a:p>
          <a:p>
            <a:pPr algn="l" rtl="0"/>
            <a:r>
              <a:rPr lang="en-US" sz="3400" dirty="0">
                <a:latin typeface="Times New Roman" panose="02020603050405020304" pitchFamily="18" charset="0"/>
                <a:ea typeface="+mj-ea"/>
                <a:cs typeface="Times New Roman" panose="02020603050405020304" pitchFamily="18" charset="0"/>
              </a:rPr>
              <a:t>Each item score (0) means not relevant to measured domain.</a:t>
            </a:r>
          </a:p>
          <a:p>
            <a:pPr algn="r" rtl="0"/>
            <a:endParaRPr lang="en-US" dirty="0"/>
          </a:p>
        </p:txBody>
      </p:sp>
      <p:sp>
        <p:nvSpPr>
          <p:cNvPr id="3" name="TextBox 2">
            <a:extLst>
              <a:ext uri="{FF2B5EF4-FFF2-40B4-BE49-F238E27FC236}">
                <a16:creationId xmlns:a16="http://schemas.microsoft.com/office/drawing/2014/main" id="{726046AF-073D-E461-5022-37719EBD301B}"/>
              </a:ext>
            </a:extLst>
          </p:cNvPr>
          <p:cNvSpPr txBox="1"/>
          <p:nvPr/>
        </p:nvSpPr>
        <p:spPr>
          <a:xfrm>
            <a:off x="8678174" y="6092319"/>
            <a:ext cx="284479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Almanasreh</a:t>
            </a:r>
            <a:r>
              <a:rPr kumimoji="0" lang="en-US" sz="14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Moles, &amp; Chen, 2019)</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64817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Content Validity Form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a:extLst>
              <a:ext uri="{FF2B5EF4-FFF2-40B4-BE49-F238E27FC236}">
                <a16:creationId xmlns:a16="http://schemas.microsoft.com/office/drawing/2014/main" id="{762B22F7-53F5-B60E-4817-B4E84DDEE0F6}"/>
              </a:ext>
            </a:extLst>
          </p:cNvPr>
          <p:cNvPicPr>
            <a:picLocks noGrp="1" noChangeAspect="1"/>
          </p:cNvPicPr>
          <p:nvPr>
            <p:ph idx="1"/>
          </p:nvPr>
        </p:nvPicPr>
        <p:blipFill>
          <a:blip r:embed="rId3"/>
          <a:stretch>
            <a:fillRect/>
          </a:stretch>
        </p:blipFill>
        <p:spPr>
          <a:xfrm>
            <a:off x="838200" y="1825625"/>
            <a:ext cx="10515600" cy="4730450"/>
          </a:xfrm>
        </p:spPr>
      </p:pic>
    </p:spTree>
    <p:extLst>
      <p:ext uri="{BB962C8B-B14F-4D97-AF65-F5344CB8AC3E}">
        <p14:creationId xmlns:p14="http://schemas.microsoft.com/office/powerpoint/2010/main" val="3505163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Example of Content Validity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descr="A white sheet with black text&#10;&#10;Description automatically generated">
            <a:extLst>
              <a:ext uri="{FF2B5EF4-FFF2-40B4-BE49-F238E27FC236}">
                <a16:creationId xmlns:a16="http://schemas.microsoft.com/office/drawing/2014/main" id="{F88C8F47-DC34-11E1-48D8-25334EE631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036" y="1868757"/>
            <a:ext cx="10806972" cy="4351338"/>
          </a:xfr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592C98E2-D2F4-5671-8ECC-25751E7E9CD0}"/>
                  </a:ext>
                </a:extLst>
              </p14:cNvPr>
              <p14:cNvContentPartPr/>
              <p14:nvPr/>
            </p14:nvContentPartPr>
            <p14:xfrm>
              <a:off x="6935685" y="2018309"/>
              <a:ext cx="360" cy="360"/>
            </p14:xfrm>
          </p:contentPart>
        </mc:Choice>
        <mc:Fallback xmlns="">
          <p:pic>
            <p:nvPicPr>
              <p:cNvPr id="13" name="Ink 12">
                <a:extLst>
                  <a:ext uri="{FF2B5EF4-FFF2-40B4-BE49-F238E27FC236}">
                    <a16:creationId xmlns:a16="http://schemas.microsoft.com/office/drawing/2014/main" id="{592C98E2-D2F4-5671-8ECC-25751E7E9CD0}"/>
                  </a:ext>
                </a:extLst>
              </p:cNvPr>
              <p:cNvPicPr/>
              <p:nvPr/>
            </p:nvPicPr>
            <p:blipFill>
              <a:blip r:embed="rId5"/>
              <a:stretch>
                <a:fillRect/>
              </a:stretch>
            </p:blipFill>
            <p:spPr>
              <a:xfrm>
                <a:off x="6881685" y="191030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92490ADD-C4C2-DD66-D2CA-5B81AE1105B6}"/>
                  </a:ext>
                </a:extLst>
              </p14:cNvPr>
              <p14:cNvContentPartPr/>
              <p14:nvPr/>
            </p14:nvContentPartPr>
            <p14:xfrm>
              <a:off x="6874845" y="2026229"/>
              <a:ext cx="3838320" cy="52920"/>
            </p14:xfrm>
          </p:contentPart>
        </mc:Choice>
        <mc:Fallback xmlns="">
          <p:pic>
            <p:nvPicPr>
              <p:cNvPr id="14" name="Ink 13">
                <a:extLst>
                  <a:ext uri="{FF2B5EF4-FFF2-40B4-BE49-F238E27FC236}">
                    <a16:creationId xmlns:a16="http://schemas.microsoft.com/office/drawing/2014/main" id="{92490ADD-C4C2-DD66-D2CA-5B81AE1105B6}"/>
                  </a:ext>
                </a:extLst>
              </p:cNvPr>
              <p:cNvPicPr/>
              <p:nvPr/>
            </p:nvPicPr>
            <p:blipFill>
              <a:blip r:embed="rId7"/>
              <a:stretch>
                <a:fillRect/>
              </a:stretch>
            </p:blipFill>
            <p:spPr>
              <a:xfrm>
                <a:off x="6821205" y="1918589"/>
                <a:ext cx="3945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F96651BE-5511-17E4-2362-8BE785FC69E8}"/>
                  </a:ext>
                </a:extLst>
              </p14:cNvPr>
              <p14:cNvContentPartPr/>
              <p14:nvPr/>
            </p14:nvContentPartPr>
            <p14:xfrm>
              <a:off x="6900765" y="2086709"/>
              <a:ext cx="3855600" cy="61920"/>
            </p14:xfrm>
          </p:contentPart>
        </mc:Choice>
        <mc:Fallback xmlns="">
          <p:pic>
            <p:nvPicPr>
              <p:cNvPr id="15" name="Ink 14">
                <a:extLst>
                  <a:ext uri="{FF2B5EF4-FFF2-40B4-BE49-F238E27FC236}">
                    <a16:creationId xmlns:a16="http://schemas.microsoft.com/office/drawing/2014/main" id="{F96651BE-5511-17E4-2362-8BE785FC69E8}"/>
                  </a:ext>
                </a:extLst>
              </p:cNvPr>
              <p:cNvPicPr/>
              <p:nvPr/>
            </p:nvPicPr>
            <p:blipFill>
              <a:blip r:embed="rId9"/>
              <a:stretch>
                <a:fillRect/>
              </a:stretch>
            </p:blipFill>
            <p:spPr>
              <a:xfrm>
                <a:off x="6846765" y="1978709"/>
                <a:ext cx="39632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E6FE4A1-4001-DB43-51AD-386A65C76E90}"/>
                  </a:ext>
                </a:extLst>
              </p14:cNvPr>
              <p14:cNvContentPartPr/>
              <p14:nvPr/>
            </p14:nvContentPartPr>
            <p14:xfrm>
              <a:off x="10757085" y="2044229"/>
              <a:ext cx="360" cy="360"/>
            </p14:xfrm>
          </p:contentPart>
        </mc:Choice>
        <mc:Fallback xmlns="">
          <p:pic>
            <p:nvPicPr>
              <p:cNvPr id="16" name="Ink 15">
                <a:extLst>
                  <a:ext uri="{FF2B5EF4-FFF2-40B4-BE49-F238E27FC236}">
                    <a16:creationId xmlns:a16="http://schemas.microsoft.com/office/drawing/2014/main" id="{7E6FE4A1-4001-DB43-51AD-386A65C76E90}"/>
                  </a:ext>
                </a:extLst>
              </p:cNvPr>
              <p:cNvPicPr/>
              <p:nvPr/>
            </p:nvPicPr>
            <p:blipFill>
              <a:blip r:embed="rId5"/>
              <a:stretch>
                <a:fillRect/>
              </a:stretch>
            </p:blipFill>
            <p:spPr>
              <a:xfrm>
                <a:off x="10703085" y="193622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33CDE1B1-358F-B193-2562-ABAD338F77D7}"/>
                  </a:ext>
                </a:extLst>
              </p14:cNvPr>
              <p14:cNvContentPartPr/>
              <p14:nvPr/>
            </p14:nvContentPartPr>
            <p14:xfrm>
              <a:off x="8134845" y="2078789"/>
              <a:ext cx="360" cy="360"/>
            </p14:xfrm>
          </p:contentPart>
        </mc:Choice>
        <mc:Fallback xmlns="">
          <p:pic>
            <p:nvPicPr>
              <p:cNvPr id="17" name="Ink 16">
                <a:extLst>
                  <a:ext uri="{FF2B5EF4-FFF2-40B4-BE49-F238E27FC236}">
                    <a16:creationId xmlns:a16="http://schemas.microsoft.com/office/drawing/2014/main" id="{33CDE1B1-358F-B193-2562-ABAD338F77D7}"/>
                  </a:ext>
                </a:extLst>
              </p:cNvPr>
              <p:cNvPicPr/>
              <p:nvPr/>
            </p:nvPicPr>
            <p:blipFill>
              <a:blip r:embed="rId5"/>
              <a:stretch>
                <a:fillRect/>
              </a:stretch>
            </p:blipFill>
            <p:spPr>
              <a:xfrm>
                <a:off x="8080845" y="197114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D89209F0-E37D-8B57-091D-33C6083735C5}"/>
                  </a:ext>
                </a:extLst>
              </p14:cNvPr>
              <p14:cNvContentPartPr/>
              <p14:nvPr/>
            </p14:nvContentPartPr>
            <p14:xfrm>
              <a:off x="8134845" y="2104709"/>
              <a:ext cx="360" cy="360"/>
            </p14:xfrm>
          </p:contentPart>
        </mc:Choice>
        <mc:Fallback xmlns="">
          <p:pic>
            <p:nvPicPr>
              <p:cNvPr id="18" name="Ink 17">
                <a:extLst>
                  <a:ext uri="{FF2B5EF4-FFF2-40B4-BE49-F238E27FC236}">
                    <a16:creationId xmlns:a16="http://schemas.microsoft.com/office/drawing/2014/main" id="{D89209F0-E37D-8B57-091D-33C6083735C5}"/>
                  </a:ext>
                </a:extLst>
              </p:cNvPr>
              <p:cNvPicPr/>
              <p:nvPr/>
            </p:nvPicPr>
            <p:blipFill>
              <a:blip r:embed="rId5"/>
              <a:stretch>
                <a:fillRect/>
              </a:stretch>
            </p:blipFill>
            <p:spPr>
              <a:xfrm>
                <a:off x="8080845" y="19970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4099FF08-72B8-0234-66C4-A5081B813549}"/>
                  </a:ext>
                </a:extLst>
              </p14:cNvPr>
              <p14:cNvContentPartPr/>
              <p14:nvPr/>
            </p14:nvContentPartPr>
            <p14:xfrm>
              <a:off x="8091645" y="2130629"/>
              <a:ext cx="360" cy="360"/>
            </p14:xfrm>
          </p:contentPart>
        </mc:Choice>
        <mc:Fallback xmlns="">
          <p:pic>
            <p:nvPicPr>
              <p:cNvPr id="19" name="Ink 18">
                <a:extLst>
                  <a:ext uri="{FF2B5EF4-FFF2-40B4-BE49-F238E27FC236}">
                    <a16:creationId xmlns:a16="http://schemas.microsoft.com/office/drawing/2014/main" id="{4099FF08-72B8-0234-66C4-A5081B813549}"/>
                  </a:ext>
                </a:extLst>
              </p:cNvPr>
              <p:cNvPicPr/>
              <p:nvPr/>
            </p:nvPicPr>
            <p:blipFill>
              <a:blip r:embed="rId5"/>
              <a:stretch>
                <a:fillRect/>
              </a:stretch>
            </p:blipFill>
            <p:spPr>
              <a:xfrm>
                <a:off x="8037645" y="202298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C3A4F7BF-3ED7-E577-B609-E932FAA3458D}"/>
                  </a:ext>
                </a:extLst>
              </p14:cNvPr>
              <p14:cNvContentPartPr/>
              <p14:nvPr/>
            </p14:nvContentPartPr>
            <p14:xfrm>
              <a:off x="7987965" y="2104709"/>
              <a:ext cx="360" cy="360"/>
            </p14:xfrm>
          </p:contentPart>
        </mc:Choice>
        <mc:Fallback xmlns="">
          <p:pic>
            <p:nvPicPr>
              <p:cNvPr id="20" name="Ink 19">
                <a:extLst>
                  <a:ext uri="{FF2B5EF4-FFF2-40B4-BE49-F238E27FC236}">
                    <a16:creationId xmlns:a16="http://schemas.microsoft.com/office/drawing/2014/main" id="{C3A4F7BF-3ED7-E577-B609-E932FAA3458D}"/>
                  </a:ext>
                </a:extLst>
              </p:cNvPr>
              <p:cNvPicPr/>
              <p:nvPr/>
            </p:nvPicPr>
            <p:blipFill>
              <a:blip r:embed="rId15"/>
              <a:stretch>
                <a:fillRect/>
              </a:stretch>
            </p:blipFill>
            <p:spPr>
              <a:xfrm>
                <a:off x="7933965" y="199670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40D42C2B-B864-891E-7831-F0C36DBAF84C}"/>
                  </a:ext>
                </a:extLst>
              </p14:cNvPr>
              <p14:cNvContentPartPr/>
              <p14:nvPr/>
            </p14:nvContentPartPr>
            <p14:xfrm>
              <a:off x="7876005" y="2104709"/>
              <a:ext cx="360" cy="360"/>
            </p14:xfrm>
          </p:contentPart>
        </mc:Choice>
        <mc:Fallback xmlns="">
          <p:pic>
            <p:nvPicPr>
              <p:cNvPr id="21" name="Ink 20">
                <a:extLst>
                  <a:ext uri="{FF2B5EF4-FFF2-40B4-BE49-F238E27FC236}">
                    <a16:creationId xmlns:a16="http://schemas.microsoft.com/office/drawing/2014/main" id="{40D42C2B-B864-891E-7831-F0C36DBAF84C}"/>
                  </a:ext>
                </a:extLst>
              </p:cNvPr>
              <p:cNvPicPr/>
              <p:nvPr/>
            </p:nvPicPr>
            <p:blipFill>
              <a:blip r:embed="rId5"/>
              <a:stretch>
                <a:fillRect/>
              </a:stretch>
            </p:blipFill>
            <p:spPr>
              <a:xfrm>
                <a:off x="7822005" y="19970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3B55E898-2E19-B7AD-181D-75550B10BB53}"/>
                  </a:ext>
                </a:extLst>
              </p14:cNvPr>
              <p14:cNvContentPartPr/>
              <p14:nvPr/>
            </p14:nvContentPartPr>
            <p14:xfrm>
              <a:off x="7806525" y="2104709"/>
              <a:ext cx="360" cy="360"/>
            </p14:xfrm>
          </p:contentPart>
        </mc:Choice>
        <mc:Fallback xmlns="">
          <p:pic>
            <p:nvPicPr>
              <p:cNvPr id="22" name="Ink 21">
                <a:extLst>
                  <a:ext uri="{FF2B5EF4-FFF2-40B4-BE49-F238E27FC236}">
                    <a16:creationId xmlns:a16="http://schemas.microsoft.com/office/drawing/2014/main" id="{3B55E898-2E19-B7AD-181D-75550B10BB53}"/>
                  </a:ext>
                </a:extLst>
              </p:cNvPr>
              <p:cNvPicPr/>
              <p:nvPr/>
            </p:nvPicPr>
            <p:blipFill>
              <a:blip r:embed="rId15"/>
              <a:stretch>
                <a:fillRect/>
              </a:stretch>
            </p:blipFill>
            <p:spPr>
              <a:xfrm>
                <a:off x="7752525" y="199670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62AAD11C-CD50-8CEE-3D0E-99271C4B368D}"/>
                  </a:ext>
                </a:extLst>
              </p14:cNvPr>
              <p14:cNvContentPartPr/>
              <p14:nvPr/>
            </p14:nvContentPartPr>
            <p14:xfrm>
              <a:off x="7755045" y="2104709"/>
              <a:ext cx="360" cy="360"/>
            </p14:xfrm>
          </p:contentPart>
        </mc:Choice>
        <mc:Fallback xmlns="">
          <p:pic>
            <p:nvPicPr>
              <p:cNvPr id="23" name="Ink 22">
                <a:extLst>
                  <a:ext uri="{FF2B5EF4-FFF2-40B4-BE49-F238E27FC236}">
                    <a16:creationId xmlns:a16="http://schemas.microsoft.com/office/drawing/2014/main" id="{62AAD11C-CD50-8CEE-3D0E-99271C4B368D}"/>
                  </a:ext>
                </a:extLst>
              </p:cNvPr>
              <p:cNvPicPr/>
              <p:nvPr/>
            </p:nvPicPr>
            <p:blipFill>
              <a:blip r:embed="rId5"/>
              <a:stretch>
                <a:fillRect/>
              </a:stretch>
            </p:blipFill>
            <p:spPr>
              <a:xfrm>
                <a:off x="7701405" y="19970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3FAF1A4A-B94B-2215-63D6-41DA4CF857D2}"/>
                  </a:ext>
                </a:extLst>
              </p14:cNvPr>
              <p14:cNvContentPartPr/>
              <p14:nvPr/>
            </p14:nvContentPartPr>
            <p14:xfrm>
              <a:off x="7685565" y="2104709"/>
              <a:ext cx="360" cy="360"/>
            </p14:xfrm>
          </p:contentPart>
        </mc:Choice>
        <mc:Fallback xmlns="">
          <p:pic>
            <p:nvPicPr>
              <p:cNvPr id="24" name="Ink 23">
                <a:extLst>
                  <a:ext uri="{FF2B5EF4-FFF2-40B4-BE49-F238E27FC236}">
                    <a16:creationId xmlns:a16="http://schemas.microsoft.com/office/drawing/2014/main" id="{3FAF1A4A-B94B-2215-63D6-41DA4CF857D2}"/>
                  </a:ext>
                </a:extLst>
              </p:cNvPr>
              <p:cNvPicPr/>
              <p:nvPr/>
            </p:nvPicPr>
            <p:blipFill>
              <a:blip r:embed="rId5"/>
              <a:stretch>
                <a:fillRect/>
              </a:stretch>
            </p:blipFill>
            <p:spPr>
              <a:xfrm>
                <a:off x="7631925" y="19970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82AA397C-6751-2A0F-4135-16504F749452}"/>
                  </a:ext>
                </a:extLst>
              </p14:cNvPr>
              <p14:cNvContentPartPr/>
              <p14:nvPr/>
            </p14:nvContentPartPr>
            <p14:xfrm>
              <a:off x="7073565" y="2104709"/>
              <a:ext cx="360" cy="360"/>
            </p14:xfrm>
          </p:contentPart>
        </mc:Choice>
        <mc:Fallback xmlns="">
          <p:pic>
            <p:nvPicPr>
              <p:cNvPr id="25" name="Ink 24">
                <a:extLst>
                  <a:ext uri="{FF2B5EF4-FFF2-40B4-BE49-F238E27FC236}">
                    <a16:creationId xmlns:a16="http://schemas.microsoft.com/office/drawing/2014/main" id="{82AA397C-6751-2A0F-4135-16504F749452}"/>
                  </a:ext>
                </a:extLst>
              </p:cNvPr>
              <p:cNvPicPr/>
              <p:nvPr/>
            </p:nvPicPr>
            <p:blipFill>
              <a:blip r:embed="rId5"/>
              <a:stretch>
                <a:fillRect/>
              </a:stretch>
            </p:blipFill>
            <p:spPr>
              <a:xfrm>
                <a:off x="7019565" y="19970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2B3BDBBB-A279-4C46-CECB-144E900B53F1}"/>
                  </a:ext>
                </a:extLst>
              </p14:cNvPr>
              <p14:cNvContentPartPr/>
              <p14:nvPr/>
            </p14:nvContentPartPr>
            <p14:xfrm>
              <a:off x="6926685" y="2104709"/>
              <a:ext cx="360" cy="360"/>
            </p14:xfrm>
          </p:contentPart>
        </mc:Choice>
        <mc:Fallback xmlns="">
          <p:pic>
            <p:nvPicPr>
              <p:cNvPr id="26" name="Ink 25">
                <a:extLst>
                  <a:ext uri="{FF2B5EF4-FFF2-40B4-BE49-F238E27FC236}">
                    <a16:creationId xmlns:a16="http://schemas.microsoft.com/office/drawing/2014/main" id="{2B3BDBBB-A279-4C46-CECB-144E900B53F1}"/>
                  </a:ext>
                </a:extLst>
              </p:cNvPr>
              <p:cNvPicPr/>
              <p:nvPr/>
            </p:nvPicPr>
            <p:blipFill>
              <a:blip r:embed="rId5"/>
              <a:stretch>
                <a:fillRect/>
              </a:stretch>
            </p:blipFill>
            <p:spPr>
              <a:xfrm>
                <a:off x="6873045" y="19970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5BFBEA7D-2E9E-4A82-8D84-0AEA0E1874AA}"/>
                  </a:ext>
                </a:extLst>
              </p14:cNvPr>
              <p14:cNvContentPartPr/>
              <p14:nvPr/>
            </p14:nvContentPartPr>
            <p14:xfrm>
              <a:off x="6900765" y="2052869"/>
              <a:ext cx="360" cy="360"/>
            </p14:xfrm>
          </p:contentPart>
        </mc:Choice>
        <mc:Fallback xmlns="">
          <p:pic>
            <p:nvPicPr>
              <p:cNvPr id="27" name="Ink 26">
                <a:extLst>
                  <a:ext uri="{FF2B5EF4-FFF2-40B4-BE49-F238E27FC236}">
                    <a16:creationId xmlns:a16="http://schemas.microsoft.com/office/drawing/2014/main" id="{5BFBEA7D-2E9E-4A82-8D84-0AEA0E1874AA}"/>
                  </a:ext>
                </a:extLst>
              </p:cNvPr>
              <p:cNvPicPr/>
              <p:nvPr/>
            </p:nvPicPr>
            <p:blipFill>
              <a:blip r:embed="rId5"/>
              <a:stretch>
                <a:fillRect/>
              </a:stretch>
            </p:blipFill>
            <p:spPr>
              <a:xfrm>
                <a:off x="6847125" y="194522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FA394442-69F6-C275-EE76-72F3966A9B05}"/>
                  </a:ext>
                </a:extLst>
              </p14:cNvPr>
              <p14:cNvContentPartPr/>
              <p14:nvPr/>
            </p14:nvContentPartPr>
            <p14:xfrm>
              <a:off x="7021725" y="2026949"/>
              <a:ext cx="360" cy="360"/>
            </p14:xfrm>
          </p:contentPart>
        </mc:Choice>
        <mc:Fallback xmlns="">
          <p:pic>
            <p:nvPicPr>
              <p:cNvPr id="28" name="Ink 27">
                <a:extLst>
                  <a:ext uri="{FF2B5EF4-FFF2-40B4-BE49-F238E27FC236}">
                    <a16:creationId xmlns:a16="http://schemas.microsoft.com/office/drawing/2014/main" id="{FA394442-69F6-C275-EE76-72F3966A9B05}"/>
                  </a:ext>
                </a:extLst>
              </p:cNvPr>
              <p:cNvPicPr/>
              <p:nvPr/>
            </p:nvPicPr>
            <p:blipFill>
              <a:blip r:embed="rId5"/>
              <a:stretch>
                <a:fillRect/>
              </a:stretch>
            </p:blipFill>
            <p:spPr>
              <a:xfrm>
                <a:off x="6967725" y="191930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8EB28EE6-E6F0-BE26-538B-AD6E3FB7BE3E}"/>
                  </a:ext>
                </a:extLst>
              </p14:cNvPr>
              <p14:cNvContentPartPr/>
              <p14:nvPr/>
            </p14:nvContentPartPr>
            <p14:xfrm>
              <a:off x="7116405" y="2026949"/>
              <a:ext cx="360" cy="360"/>
            </p14:xfrm>
          </p:contentPart>
        </mc:Choice>
        <mc:Fallback xmlns="">
          <p:pic>
            <p:nvPicPr>
              <p:cNvPr id="29" name="Ink 28">
                <a:extLst>
                  <a:ext uri="{FF2B5EF4-FFF2-40B4-BE49-F238E27FC236}">
                    <a16:creationId xmlns:a16="http://schemas.microsoft.com/office/drawing/2014/main" id="{8EB28EE6-E6F0-BE26-538B-AD6E3FB7BE3E}"/>
                  </a:ext>
                </a:extLst>
              </p:cNvPr>
              <p:cNvPicPr/>
              <p:nvPr/>
            </p:nvPicPr>
            <p:blipFill>
              <a:blip r:embed="rId5"/>
              <a:stretch>
                <a:fillRect/>
              </a:stretch>
            </p:blipFill>
            <p:spPr>
              <a:xfrm>
                <a:off x="7062765" y="1919309"/>
                <a:ext cx="108000" cy="216000"/>
              </a:xfrm>
              <a:prstGeom prst="rect">
                <a:avLst/>
              </a:prstGeom>
            </p:spPr>
          </p:pic>
        </mc:Fallback>
      </mc:AlternateContent>
    </p:spTree>
    <p:extLst>
      <p:ext uri="{BB962C8B-B14F-4D97-AF65-F5344CB8AC3E}">
        <p14:creationId xmlns:p14="http://schemas.microsoft.com/office/powerpoint/2010/main" val="3383219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Construct Validity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Content Placeholder 6" descr="A screenshot of a computer&#10;&#10;Description automatically generated">
            <a:extLst>
              <a:ext uri="{FF2B5EF4-FFF2-40B4-BE49-F238E27FC236}">
                <a16:creationId xmlns:a16="http://schemas.microsoft.com/office/drawing/2014/main" id="{A2654577-3F45-EBE9-AA7D-A7FBF12485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25625"/>
            <a:ext cx="10515599" cy="4789800"/>
          </a:xfrm>
        </p:spPr>
      </p:pic>
    </p:spTree>
    <p:extLst>
      <p:ext uri="{BB962C8B-B14F-4D97-AF65-F5344CB8AC3E}">
        <p14:creationId xmlns:p14="http://schemas.microsoft.com/office/powerpoint/2010/main" val="2507307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Construct Validity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descr="A diagram of a process&#10;&#10;Description automatically generated">
            <a:extLst>
              <a:ext uri="{FF2B5EF4-FFF2-40B4-BE49-F238E27FC236}">
                <a16:creationId xmlns:a16="http://schemas.microsoft.com/office/drawing/2014/main" id="{59BE4106-6CB5-972E-467E-9F70E0FA99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0060" y="1825625"/>
            <a:ext cx="9816861" cy="4351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94520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Criterion Validity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descr="A close-up of a chart&#10;&#10;Description automatically generated">
            <a:extLst>
              <a:ext uri="{FF2B5EF4-FFF2-40B4-BE49-F238E27FC236}">
                <a16:creationId xmlns:a16="http://schemas.microsoft.com/office/drawing/2014/main" id="{8D1AAF77-3E99-5167-6BDE-1941D30433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478887"/>
            <a:ext cx="11204275" cy="4013988"/>
          </a:xfrm>
        </p:spPr>
      </p:pic>
    </p:spTree>
    <p:extLst>
      <p:ext uri="{BB962C8B-B14F-4D97-AF65-F5344CB8AC3E}">
        <p14:creationId xmlns:p14="http://schemas.microsoft.com/office/powerpoint/2010/main" val="186813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en-US" sz="3600" b="1" dirty="0">
                <a:solidFill>
                  <a:schemeClr val="accent1"/>
                </a:solidFill>
                <a:latin typeface="Times New Roman" panose="02020603050405020304" pitchFamily="18" charset="0"/>
                <a:cs typeface="Times New Roman" panose="02020603050405020304" pitchFamily="18" charset="0"/>
              </a:rPr>
              <a:t>Characteristics of an appropriate assessment tools.</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684764" cy="4251960"/>
          </a:xfrm>
        </p:spPr>
        <p:txBody>
          <a:bodyPr>
            <a:normAutofit/>
          </a:bodyPr>
          <a:lstStyle/>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Validity: </a:t>
            </a:r>
            <a:r>
              <a:rPr lang="en-US" sz="2400" dirty="0">
                <a:latin typeface="Times New Roman" panose="02020603050405020304" pitchFamily="18" charset="0"/>
                <a:cs typeface="Times New Roman" panose="02020603050405020304" pitchFamily="18" charset="0"/>
              </a:rPr>
              <a:t>An </a:t>
            </a:r>
            <a:r>
              <a:rPr lang="en-US" sz="2400" u="sng" dirty="0">
                <a:latin typeface="Times New Roman" panose="02020603050405020304" pitchFamily="18" charset="0"/>
                <a:cs typeface="Times New Roman" panose="02020603050405020304" pitchFamily="18" charset="0"/>
              </a:rPr>
              <a:t>appropriate assessment </a:t>
            </a:r>
            <a:r>
              <a:rPr lang="en-US" sz="2400" dirty="0">
                <a:latin typeface="Times New Roman" panose="02020603050405020304" pitchFamily="18" charset="0"/>
                <a:cs typeface="Times New Roman" panose="02020603050405020304" pitchFamily="18" charset="0"/>
              </a:rPr>
              <a:t>tool measures what it is intended to measure.</a:t>
            </a:r>
          </a:p>
          <a:p>
            <a:pPr marL="457200" indent="-457200" algn="l" rtl="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Reliability: </a:t>
            </a:r>
            <a:r>
              <a:rPr lang="en-US" sz="2400" dirty="0">
                <a:latin typeface="Times New Roman" panose="02020603050405020304" pitchFamily="18" charset="0"/>
                <a:cs typeface="Times New Roman" panose="02020603050405020304" pitchFamily="18" charset="0"/>
              </a:rPr>
              <a:t>The tool should deliver </a:t>
            </a:r>
            <a:r>
              <a:rPr lang="en-US" sz="2400" u="sng" dirty="0">
                <a:latin typeface="Times New Roman" panose="02020603050405020304" pitchFamily="18" charset="0"/>
                <a:cs typeface="Times New Roman" panose="02020603050405020304" pitchFamily="18" charset="0"/>
              </a:rPr>
              <a:t>consistent results </a:t>
            </a:r>
            <a:r>
              <a:rPr lang="en-US" sz="2400" dirty="0">
                <a:latin typeface="Times New Roman" panose="02020603050405020304" pitchFamily="18" charset="0"/>
                <a:cs typeface="Times New Roman" panose="02020603050405020304" pitchFamily="18" charset="0"/>
              </a:rPr>
              <a:t>when the same individual is tested under similar conditions.</a:t>
            </a:r>
          </a:p>
          <a:p>
            <a:pPr marL="457200" indent="-457200" algn="l" rtl="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Fairness: </a:t>
            </a:r>
            <a:r>
              <a:rPr lang="en-US" sz="2400" dirty="0">
                <a:latin typeface="Times New Roman" panose="02020603050405020304" pitchFamily="18" charset="0"/>
                <a:cs typeface="Times New Roman" panose="02020603050405020304" pitchFamily="18" charset="0"/>
              </a:rPr>
              <a:t>The tool should </a:t>
            </a:r>
            <a:r>
              <a:rPr lang="en-US" sz="2400" u="sng" dirty="0">
                <a:latin typeface="Times New Roman" panose="02020603050405020304" pitchFamily="18" charset="0"/>
                <a:cs typeface="Times New Roman" panose="02020603050405020304" pitchFamily="18" charset="0"/>
              </a:rPr>
              <a:t>not favor </a:t>
            </a:r>
            <a:r>
              <a:rPr lang="en-US" sz="2400" dirty="0">
                <a:latin typeface="Times New Roman" panose="02020603050405020304" pitchFamily="18" charset="0"/>
                <a:cs typeface="Times New Roman" panose="02020603050405020304" pitchFamily="18" charset="0"/>
              </a:rPr>
              <a:t>or disadvantage specific groups or individuals.</a:t>
            </a:r>
          </a:p>
          <a:p>
            <a:pPr marL="457200" indent="-457200" algn="l" rtl="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Practicality: </a:t>
            </a:r>
            <a:r>
              <a:rPr lang="en-US" sz="2400" dirty="0">
                <a:latin typeface="Times New Roman" panose="02020603050405020304" pitchFamily="18" charset="0"/>
                <a:cs typeface="Times New Roman" panose="02020603050405020304" pitchFamily="18" charset="0"/>
              </a:rPr>
              <a:t>The tool should be </a:t>
            </a:r>
            <a:r>
              <a:rPr lang="en-US" sz="2400" u="sng" dirty="0">
                <a:latin typeface="Times New Roman" panose="02020603050405020304" pitchFamily="18" charset="0"/>
                <a:cs typeface="Times New Roman" panose="02020603050405020304" pitchFamily="18" charset="0"/>
              </a:rPr>
              <a:t>easy</a:t>
            </a:r>
            <a:r>
              <a:rPr lang="en-US" sz="2400" dirty="0">
                <a:latin typeface="Times New Roman" panose="02020603050405020304" pitchFamily="18" charset="0"/>
                <a:cs typeface="Times New Roman" panose="02020603050405020304" pitchFamily="18" charset="0"/>
              </a:rPr>
              <a:t> to administer, score, and interpret.</a:t>
            </a:r>
          </a:p>
          <a:p>
            <a:pPr marL="457200" indent="-457200" algn="l" rtl="0">
              <a:buFont typeface="+mj-lt"/>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164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Criterion Validity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p:txBody>
          <a:bodyPr>
            <a:normAutofit/>
          </a:bodyPr>
          <a:lstStyle/>
          <a:p>
            <a:pPr marL="0" indent="0" algn="l">
              <a:buNone/>
            </a:pPr>
            <a:r>
              <a:rPr lang="en-US" dirty="0">
                <a:latin typeface="Times New Roman" panose="02020603050405020304" pitchFamily="18" charset="0"/>
                <a:ea typeface="+mj-ea"/>
                <a:cs typeface="Times New Roman" panose="02020603050405020304" pitchFamily="18" charset="0"/>
              </a:rPr>
              <a:t>Bring a standardized tool already valid ( AVPU) then compare this tool to GCS tool and then we look for any correlation between them. </a:t>
            </a:r>
          </a:p>
          <a:p>
            <a:pPr marL="0" indent="0" algn="l">
              <a:buNone/>
            </a:pPr>
            <a:endParaRPr lang="en-US" dirty="0">
              <a:latin typeface="Times New Roman" panose="02020603050405020304" pitchFamily="18" charset="0"/>
              <a:ea typeface="+mj-ea"/>
              <a:cs typeface="Times New Roman" panose="02020603050405020304" pitchFamily="18" charset="0"/>
            </a:endParaRPr>
          </a:p>
          <a:p>
            <a:pPr marL="0" indent="0" algn="l">
              <a:buNone/>
            </a:pPr>
            <a:r>
              <a:rPr lang="en-US" dirty="0">
                <a:latin typeface="Times New Roman" panose="02020603050405020304" pitchFamily="18" charset="0"/>
                <a:ea typeface="+mj-ea"/>
                <a:cs typeface="Times New Roman" panose="02020603050405020304" pitchFamily="18" charset="0"/>
              </a:rPr>
              <a:t>The correlation between them should range between:</a:t>
            </a:r>
          </a:p>
          <a:p>
            <a:pPr algn="l" rtl="0">
              <a:buFont typeface="Wingdings" panose="05000000000000000000" pitchFamily="2" charset="2"/>
              <a:buChar char="v"/>
            </a:pPr>
            <a:r>
              <a:rPr lang="en-US" dirty="0">
                <a:latin typeface="Times New Roman" panose="02020603050405020304" pitchFamily="18" charset="0"/>
                <a:ea typeface="+mj-ea"/>
                <a:cs typeface="Times New Roman" panose="02020603050405020304" pitchFamily="18" charset="0"/>
              </a:rPr>
              <a:t> A correlation -1 indicates negative correlation.</a:t>
            </a:r>
          </a:p>
          <a:p>
            <a:pPr algn="l" rtl="0">
              <a:buFont typeface="Wingdings" panose="05000000000000000000" pitchFamily="2" charset="2"/>
              <a:buChar char="v"/>
            </a:pPr>
            <a:r>
              <a:rPr lang="en-US" dirty="0">
                <a:latin typeface="Times New Roman" panose="02020603050405020304" pitchFamily="18" charset="0"/>
                <a:ea typeface="+mj-ea"/>
                <a:cs typeface="Times New Roman" panose="02020603050405020304" pitchFamily="18" charset="0"/>
              </a:rPr>
              <a:t> A correlation coefficient of 1 indicates a positive correlation.</a:t>
            </a:r>
          </a:p>
          <a:p>
            <a:pPr algn="l" rtl="0">
              <a:buFont typeface="Wingdings" panose="05000000000000000000" pitchFamily="2" charset="2"/>
              <a:buChar char="v"/>
            </a:pPr>
            <a:r>
              <a:rPr lang="en-US" dirty="0">
                <a:latin typeface="Times New Roman" panose="02020603050405020304" pitchFamily="18" charset="0"/>
                <a:ea typeface="+mj-ea"/>
                <a:cs typeface="Times New Roman" panose="02020603050405020304" pitchFamily="18" charset="0"/>
              </a:rPr>
              <a:t>A correlation coefficient of 0 indicates no linear relationship between the variables.</a:t>
            </a:r>
          </a:p>
        </p:txBody>
      </p:sp>
    </p:spTree>
    <p:extLst>
      <p:ext uri="{BB962C8B-B14F-4D97-AF65-F5344CB8AC3E}">
        <p14:creationId xmlns:p14="http://schemas.microsoft.com/office/powerpoint/2010/main" val="72677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Reliability Application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p:txBody>
          <a:bodyPr/>
          <a:lstStyle/>
          <a:p>
            <a:pPr lvl="1" algn="l" rtl="0"/>
            <a:r>
              <a:rPr lang="en-US" dirty="0">
                <a:latin typeface="Times New Roman" panose="02020603050405020304" pitchFamily="18" charset="0"/>
                <a:ea typeface="+mj-ea"/>
                <a:cs typeface="Times New Roman" panose="02020603050405020304" pitchFamily="18" charset="0"/>
              </a:rPr>
              <a:t>Test Re-test Reliability:</a:t>
            </a:r>
          </a:p>
          <a:p>
            <a:pPr lvl="1" algn="l" rtl="0"/>
            <a:r>
              <a:rPr lang="en-US" dirty="0">
                <a:latin typeface="Times New Roman" panose="02020603050405020304" pitchFamily="18" charset="0"/>
                <a:ea typeface="+mj-ea"/>
                <a:cs typeface="Times New Roman" panose="02020603050405020304" pitchFamily="18" charset="0"/>
              </a:rPr>
              <a:t>It is a measure of the consistency or stability of a measurement over time.</a:t>
            </a:r>
          </a:p>
          <a:p>
            <a:pPr lvl="1" algn="l" rtl="0"/>
            <a:endParaRPr lang="en-US" dirty="0"/>
          </a:p>
        </p:txBody>
      </p:sp>
      <p:graphicFrame>
        <p:nvGraphicFramePr>
          <p:cNvPr id="3" name="Diagram 2">
            <a:extLst>
              <a:ext uri="{FF2B5EF4-FFF2-40B4-BE49-F238E27FC236}">
                <a16:creationId xmlns:a16="http://schemas.microsoft.com/office/drawing/2014/main" id="{420C39F4-E84A-D97D-E0E5-1E37B1847713}"/>
              </a:ext>
            </a:extLst>
          </p:cNvPr>
          <p:cNvGraphicFramePr/>
          <p:nvPr/>
        </p:nvGraphicFramePr>
        <p:xfrm>
          <a:off x="1600678" y="2777706"/>
          <a:ext cx="9753121" cy="3847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3799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Internal Consistency Reliability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p:txBody>
          <a:bodyPr/>
          <a:lstStyle/>
          <a:p>
            <a:pPr marL="457200" lvl="1" indent="0" algn="l" rtl="0">
              <a:buNone/>
            </a:pPr>
            <a:r>
              <a:rPr lang="en-GB" sz="2800" b="1" dirty="0">
                <a:latin typeface="Times New Roman" panose="02020603050405020304" pitchFamily="18" charset="0"/>
                <a:ea typeface="+mj-ea"/>
                <a:cs typeface="Times New Roman" panose="02020603050405020304" pitchFamily="18" charset="0"/>
              </a:rPr>
              <a:t>Cronbach's alpha </a:t>
            </a:r>
            <a:r>
              <a:rPr lang="en-US" sz="2800" dirty="0">
                <a:latin typeface="Times New Roman" panose="02020603050405020304" pitchFamily="18" charset="0"/>
                <a:ea typeface="+mj-ea"/>
                <a:cs typeface="Times New Roman" panose="02020603050405020304" pitchFamily="18" charset="0"/>
              </a:rPr>
              <a:t>is a statistic used to measure the internal consistency or reliability of a scale</a:t>
            </a:r>
            <a:r>
              <a:rPr lang="en-GB" sz="2800" dirty="0">
                <a:latin typeface="Times New Roman" panose="02020603050405020304" pitchFamily="18" charset="0"/>
                <a:ea typeface="+mj-ea"/>
                <a:cs typeface="Times New Roman" panose="02020603050405020304" pitchFamily="18" charset="0"/>
              </a:rPr>
              <a:t>. </a:t>
            </a:r>
            <a:r>
              <a:rPr lang="en-US" sz="2800" dirty="0">
                <a:latin typeface="Times New Roman" panose="02020603050405020304" pitchFamily="18" charset="0"/>
                <a:ea typeface="+mj-ea"/>
                <a:cs typeface="Times New Roman" panose="02020603050405020304" pitchFamily="18" charset="0"/>
              </a:rPr>
              <a:t>The normal range of values can be between 0.00 &amp; 1.00 (Polit &amp; Beck, 2012).</a:t>
            </a:r>
          </a:p>
          <a:p>
            <a:pPr marL="457200" lvl="1" indent="0" algn="l" rtl="0">
              <a:buNone/>
            </a:pPr>
            <a:endParaRPr lang="en-GB" b="1" dirty="0">
              <a:solidFill>
                <a:srgbClr val="202124"/>
              </a:solidFill>
              <a:latin typeface="arial" panose="020B0604020202020204" pitchFamily="34" charset="0"/>
            </a:endParaRPr>
          </a:p>
          <a:p>
            <a:pPr marL="457200" lvl="1" indent="0" algn="l" rtl="0">
              <a:buNone/>
            </a:pPr>
            <a:endParaRPr lang="en-US" dirty="0"/>
          </a:p>
        </p:txBody>
      </p:sp>
      <p:graphicFrame>
        <p:nvGraphicFramePr>
          <p:cNvPr id="3" name="Diagram 2">
            <a:extLst>
              <a:ext uri="{FF2B5EF4-FFF2-40B4-BE49-F238E27FC236}">
                <a16:creationId xmlns:a16="http://schemas.microsoft.com/office/drawing/2014/main" id="{420C39F4-E84A-D97D-E0E5-1E37B1847713}"/>
              </a:ext>
            </a:extLst>
          </p:cNvPr>
          <p:cNvGraphicFramePr/>
          <p:nvPr/>
        </p:nvGraphicFramePr>
        <p:xfrm>
          <a:off x="1600678" y="2777706"/>
          <a:ext cx="9753121" cy="3847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screenshot of a computer&#10;&#10;Description automatically generated">
            <a:extLst>
              <a:ext uri="{FF2B5EF4-FFF2-40B4-BE49-F238E27FC236}">
                <a16:creationId xmlns:a16="http://schemas.microsoft.com/office/drawing/2014/main" id="{D7A9B5B5-0C0D-BE92-0187-F3900F047D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363" y="3097530"/>
            <a:ext cx="9652959" cy="3303495"/>
          </a:xfrm>
          <a:prstGeom prst="rect">
            <a:avLst/>
          </a:prstGeom>
        </p:spPr>
      </p:pic>
    </p:spTree>
    <p:extLst>
      <p:ext uri="{BB962C8B-B14F-4D97-AF65-F5344CB8AC3E}">
        <p14:creationId xmlns:p14="http://schemas.microsoft.com/office/powerpoint/2010/main" val="2061653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Example Cronbach's alpha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Content Placeholder 8" descr="A screenshot of a graph&#10;&#10;Description automatically generated">
            <a:extLst>
              <a:ext uri="{FF2B5EF4-FFF2-40B4-BE49-F238E27FC236}">
                <a16:creationId xmlns:a16="http://schemas.microsoft.com/office/drawing/2014/main" id="{E1CF8188-1004-ABD4-F0F0-047FD1913B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4703" y="2048396"/>
            <a:ext cx="9802593" cy="3905795"/>
          </a:xfrm>
        </p:spPr>
      </p:pic>
      <p:graphicFrame>
        <p:nvGraphicFramePr>
          <p:cNvPr id="3" name="Diagram 2">
            <a:extLst>
              <a:ext uri="{FF2B5EF4-FFF2-40B4-BE49-F238E27FC236}">
                <a16:creationId xmlns:a16="http://schemas.microsoft.com/office/drawing/2014/main" id="{420C39F4-E84A-D97D-E0E5-1E37B1847713}"/>
              </a:ext>
            </a:extLst>
          </p:cNvPr>
          <p:cNvGraphicFramePr/>
          <p:nvPr/>
        </p:nvGraphicFramePr>
        <p:xfrm>
          <a:off x="927818" y="2066684"/>
          <a:ext cx="9753121" cy="4075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7083051A-1803-1F9A-5147-109A4258BA14}"/>
              </a:ext>
            </a:extLst>
          </p:cNvPr>
          <p:cNvSpPr txBox="1"/>
          <p:nvPr/>
        </p:nvSpPr>
        <p:spPr>
          <a:xfrm>
            <a:off x="8729205" y="6244753"/>
            <a:ext cx="1874753" cy="30953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Cowan </a:t>
            </a:r>
            <a:r>
              <a:rPr kumimoji="0" lang="en-US" sz="1400" b="0" i="0" u="none" strike="noStrike" kern="1200" cap="none" spc="0" normalizeH="0" baseline="0" noProof="0" dirty="0">
                <a:ln>
                  <a:noFill/>
                </a:ln>
                <a:solidFill>
                  <a:srgbClr val="202F66"/>
                </a:solidFill>
                <a:effectLst/>
                <a:uLnTx/>
                <a:uFillTx/>
                <a:latin typeface="Inter"/>
                <a:ea typeface="+mn-ea"/>
                <a:cs typeface="+mn-cs"/>
              </a:rPr>
              <a:t>et al.</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(2008).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6D45CC70-FFFD-3E82-C9A1-970FD3787DF9}"/>
                  </a:ext>
                </a:extLst>
              </p14:cNvPr>
              <p14:cNvContentPartPr/>
              <p14:nvPr/>
            </p14:nvContentPartPr>
            <p14:xfrm>
              <a:off x="8729205" y="3552629"/>
              <a:ext cx="1001880" cy="2408400"/>
            </p14:xfrm>
          </p:contentPart>
        </mc:Choice>
        <mc:Fallback xmlns="">
          <p:pic>
            <p:nvPicPr>
              <p:cNvPr id="13" name="Ink 12">
                <a:extLst>
                  <a:ext uri="{FF2B5EF4-FFF2-40B4-BE49-F238E27FC236}">
                    <a16:creationId xmlns:a16="http://schemas.microsoft.com/office/drawing/2014/main" id="{6D45CC70-FFFD-3E82-C9A1-970FD3787DF9}"/>
                  </a:ext>
                </a:extLst>
              </p:cNvPr>
              <p:cNvPicPr/>
              <p:nvPr/>
            </p:nvPicPr>
            <p:blipFill>
              <a:blip r:embed="rId10"/>
              <a:stretch>
                <a:fillRect/>
              </a:stretch>
            </p:blipFill>
            <p:spPr>
              <a:xfrm>
                <a:off x="8723085" y="3546509"/>
                <a:ext cx="1014120" cy="2420640"/>
              </a:xfrm>
              <a:prstGeom prst="rect">
                <a:avLst/>
              </a:prstGeom>
            </p:spPr>
          </p:pic>
        </mc:Fallback>
      </mc:AlternateContent>
    </p:spTree>
    <p:extLst>
      <p:ext uri="{BB962C8B-B14F-4D97-AF65-F5344CB8AC3E}">
        <p14:creationId xmlns:p14="http://schemas.microsoft.com/office/powerpoint/2010/main" val="3595028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Split-half Reliability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p:txBody>
          <a:bodyPr>
            <a:normAutofit/>
          </a:bodyPr>
          <a:lstStyle/>
          <a:p>
            <a:pPr lvl="1" algn="l" rtl="0"/>
            <a:r>
              <a:rPr lang="en-US" dirty="0">
                <a:latin typeface="Times New Roman" panose="02020603050405020304" pitchFamily="18" charset="0"/>
                <a:ea typeface="+mj-ea"/>
                <a:cs typeface="Times New Roman" panose="02020603050405020304" pitchFamily="18" charset="0"/>
              </a:rPr>
              <a:t>This can be done by splitting the items in half (</a:t>
            </a:r>
            <a:r>
              <a:rPr lang="en-US" dirty="0">
                <a:solidFill>
                  <a:srgbClr val="FF0000"/>
                </a:solidFill>
                <a:latin typeface="Times New Roman" panose="02020603050405020304" pitchFamily="18" charset="0"/>
                <a:ea typeface="+mj-ea"/>
                <a:cs typeface="Times New Roman" panose="02020603050405020304" pitchFamily="18" charset="0"/>
              </a:rPr>
              <a:t>odd versus even items</a:t>
            </a:r>
            <a:r>
              <a:rPr lang="en-US" dirty="0">
                <a:latin typeface="Times New Roman" panose="02020603050405020304" pitchFamily="18" charset="0"/>
                <a:ea typeface="+mj-ea"/>
                <a:cs typeface="Times New Roman" panose="02020603050405020304" pitchFamily="18" charset="0"/>
              </a:rPr>
              <a:t>)</a:t>
            </a:r>
          </a:p>
          <a:p>
            <a:pPr lvl="1" algn="l" rtl="0"/>
            <a:r>
              <a:rPr lang="en-US" dirty="0">
                <a:latin typeface="Times New Roman" panose="02020603050405020304" pitchFamily="18" charset="0"/>
                <a:ea typeface="+mj-ea"/>
                <a:cs typeface="Times New Roman" panose="02020603050405020304" pitchFamily="18" charset="0"/>
              </a:rPr>
              <a:t>Scores are calculated separately for each half of the instrument. </a:t>
            </a:r>
          </a:p>
          <a:p>
            <a:pPr lvl="1" algn="l" rtl="0"/>
            <a:r>
              <a:rPr lang="en-US" dirty="0">
                <a:latin typeface="Times New Roman" panose="02020603050405020304" pitchFamily="18" charset="0"/>
                <a:ea typeface="+mj-ea"/>
                <a:cs typeface="Times New Roman" panose="02020603050405020304" pitchFamily="18" charset="0"/>
              </a:rPr>
              <a:t>Assessing consistency obtained from the </a:t>
            </a:r>
            <a:r>
              <a:rPr lang="en-US" dirty="0">
                <a:solidFill>
                  <a:srgbClr val="FF0000"/>
                </a:solidFill>
                <a:latin typeface="Times New Roman" panose="02020603050405020304" pitchFamily="18" charset="0"/>
                <a:ea typeface="+mj-ea"/>
                <a:cs typeface="Times New Roman" panose="02020603050405020304" pitchFamily="18" charset="0"/>
              </a:rPr>
              <a:t>two halves </a:t>
            </a:r>
            <a:r>
              <a:rPr lang="en-US" dirty="0">
                <a:latin typeface="Times New Roman" panose="02020603050405020304" pitchFamily="18" charset="0"/>
                <a:ea typeface="+mj-ea"/>
                <a:cs typeface="Times New Roman" panose="02020603050405020304" pitchFamily="18" charset="0"/>
              </a:rPr>
              <a:t>and then compared to assess the consistency between them. </a:t>
            </a:r>
          </a:p>
          <a:p>
            <a:pPr lvl="1" algn="l" rtl="0"/>
            <a:r>
              <a:rPr lang="en-US" dirty="0">
                <a:latin typeface="Times New Roman" panose="02020603050405020304" pitchFamily="18" charset="0"/>
                <a:ea typeface="+mj-ea"/>
                <a:cs typeface="Times New Roman" panose="02020603050405020304" pitchFamily="18" charset="0"/>
              </a:rPr>
              <a:t>A </a:t>
            </a:r>
            <a:r>
              <a:rPr lang="en-US" dirty="0">
                <a:solidFill>
                  <a:srgbClr val="FF0000"/>
                </a:solidFill>
                <a:latin typeface="Times New Roman" panose="02020603050405020304" pitchFamily="18" charset="0"/>
                <a:ea typeface="+mj-ea"/>
                <a:cs typeface="Times New Roman" panose="02020603050405020304" pitchFamily="18" charset="0"/>
              </a:rPr>
              <a:t>higher correlation </a:t>
            </a:r>
            <a:r>
              <a:rPr lang="en-US" dirty="0">
                <a:latin typeface="Times New Roman" panose="02020603050405020304" pitchFamily="18" charset="0"/>
                <a:ea typeface="+mj-ea"/>
                <a:cs typeface="Times New Roman" panose="02020603050405020304" pitchFamily="18" charset="0"/>
              </a:rPr>
              <a:t>coefficient indicates greater internal consistency and reliability of the instrument.</a:t>
            </a:r>
          </a:p>
          <a:p>
            <a:pPr lvl="1" algn="l" rtl="0"/>
            <a:r>
              <a:rPr lang="en-US" dirty="0">
                <a:latin typeface="Times New Roman" panose="02020603050405020304" pitchFamily="18" charset="0"/>
                <a:ea typeface="+mj-ea"/>
                <a:cs typeface="Times New Roman" panose="02020603050405020304" pitchFamily="18" charset="0"/>
              </a:rPr>
              <a:t>If the </a:t>
            </a:r>
            <a:r>
              <a:rPr lang="en-US" dirty="0">
                <a:solidFill>
                  <a:srgbClr val="FF0000"/>
                </a:solidFill>
                <a:latin typeface="Times New Roman" panose="02020603050405020304" pitchFamily="18" charset="0"/>
                <a:ea typeface="+mj-ea"/>
                <a:cs typeface="Times New Roman" panose="02020603050405020304" pitchFamily="18" charset="0"/>
              </a:rPr>
              <a:t>correlation coefficient </a:t>
            </a:r>
            <a:r>
              <a:rPr lang="en-US" dirty="0">
                <a:latin typeface="Times New Roman" panose="02020603050405020304" pitchFamily="18" charset="0"/>
                <a:ea typeface="+mj-ea"/>
                <a:cs typeface="Times New Roman" panose="02020603050405020304" pitchFamily="18" charset="0"/>
              </a:rPr>
              <a:t>is 0,80 it indicates a reasonably high level of consistency good internal consistency and reliability of the questionnaire</a:t>
            </a:r>
          </a:p>
        </p:txBody>
      </p:sp>
    </p:spTree>
    <p:extLst>
      <p:ext uri="{BB962C8B-B14F-4D97-AF65-F5344CB8AC3E}">
        <p14:creationId xmlns:p14="http://schemas.microsoft.com/office/powerpoint/2010/main" val="1920691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Split-half Reliability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a:extLst>
              <a:ext uri="{FF2B5EF4-FFF2-40B4-BE49-F238E27FC236}">
                <a16:creationId xmlns:a16="http://schemas.microsoft.com/office/drawing/2014/main" id="{7FC57DCF-F8F9-40CD-9406-C41E22087D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1" y="1860279"/>
            <a:ext cx="9953444" cy="1364965"/>
          </a:xfrm>
        </p:spPr>
      </p:pic>
      <p:pic>
        <p:nvPicPr>
          <p:cNvPr id="7" name="Picture 6">
            <a:extLst>
              <a:ext uri="{FF2B5EF4-FFF2-40B4-BE49-F238E27FC236}">
                <a16:creationId xmlns:a16="http://schemas.microsoft.com/office/drawing/2014/main" id="{A4858E5F-122B-CDE2-4A2A-B0684721D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25244"/>
            <a:ext cx="9953444" cy="3182698"/>
          </a:xfrm>
          <a:prstGeom prst="rect">
            <a:avLst/>
          </a:prstGeom>
        </p:spPr>
      </p:pic>
    </p:spTree>
    <p:extLst>
      <p:ext uri="{BB962C8B-B14F-4D97-AF65-F5344CB8AC3E}">
        <p14:creationId xmlns:p14="http://schemas.microsoft.com/office/powerpoint/2010/main" val="1694027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Parallel Forms Reliability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a:xfrm>
            <a:off x="838200" y="1825625"/>
            <a:ext cx="10636250" cy="4351338"/>
          </a:xfrm>
        </p:spPr>
        <p:txBody>
          <a:bodyPr>
            <a:normAutofit/>
          </a:bodyPr>
          <a:lstStyle/>
          <a:p>
            <a:pPr lvl="1" algn="l" rtl="0"/>
            <a:r>
              <a:rPr lang="en-US" dirty="0">
                <a:latin typeface="Times New Roman" panose="02020603050405020304" pitchFamily="18" charset="0"/>
                <a:ea typeface="+mj-ea"/>
                <a:cs typeface="Times New Roman" panose="02020603050405020304" pitchFamily="18" charset="0"/>
              </a:rPr>
              <a:t>known as alternate forms reliability, is a method of assessing the reliability  of a measurement instrument by comparing two or more parallel forms of the instrument. </a:t>
            </a:r>
          </a:p>
          <a:p>
            <a:pPr marL="457200" lvl="1" indent="0" algn="l" rtl="0">
              <a:buNone/>
            </a:pPr>
            <a:endParaRPr lang="en-US" dirty="0">
              <a:latin typeface="Times New Roman" panose="02020603050405020304" pitchFamily="18" charset="0"/>
              <a:ea typeface="+mj-ea"/>
              <a:cs typeface="Times New Roman" panose="02020603050405020304" pitchFamily="18" charset="0"/>
            </a:endParaRPr>
          </a:p>
          <a:p>
            <a:pPr lvl="1" algn="l" rtl="0"/>
            <a:r>
              <a:rPr lang="en-US" dirty="0">
                <a:latin typeface="Times New Roman" panose="02020603050405020304" pitchFamily="18" charset="0"/>
                <a:ea typeface="+mj-ea"/>
                <a:cs typeface="Times New Roman" panose="02020603050405020304" pitchFamily="18" charset="0"/>
              </a:rPr>
              <a:t> It involves administering different but equivalent versions of the same test or questionnaire to the same group of participants and examining the consistency of scores between the forms.</a:t>
            </a:r>
          </a:p>
          <a:p>
            <a:pPr lvl="1" algn="l" rtl="0"/>
            <a:endParaRPr lang="en-US" dirty="0"/>
          </a:p>
        </p:txBody>
      </p:sp>
      <p:sp>
        <p:nvSpPr>
          <p:cNvPr id="4" name="TextBox 3">
            <a:extLst>
              <a:ext uri="{FF2B5EF4-FFF2-40B4-BE49-F238E27FC236}">
                <a16:creationId xmlns:a16="http://schemas.microsoft.com/office/drawing/2014/main" id="{0E403AA4-F157-A81F-3F64-6726641551A6}"/>
              </a:ext>
            </a:extLst>
          </p:cNvPr>
          <p:cNvSpPr txBox="1"/>
          <p:nvPr/>
        </p:nvSpPr>
        <p:spPr>
          <a:xfrm>
            <a:off x="8712678" y="5706838"/>
            <a:ext cx="20444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(Bolarinwa, 2015).</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474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Steps of Parallel Forms Reliability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p:txBody>
          <a:bodyPr/>
          <a:lstStyle/>
          <a:p>
            <a:pPr marL="457200" lvl="1" indent="0" algn="l" rtl="0">
              <a:buNone/>
            </a:pPr>
            <a:r>
              <a:rPr lang="en-US" dirty="0">
                <a:latin typeface="Times New Roman" panose="02020603050405020304" pitchFamily="18" charset="0"/>
                <a:ea typeface="+mj-ea"/>
                <a:cs typeface="Times New Roman" panose="02020603050405020304" pitchFamily="18" charset="0"/>
              </a:rPr>
              <a:t>1- Create two or more parallel that consist of </a:t>
            </a:r>
            <a:r>
              <a:rPr lang="en-US" dirty="0">
                <a:solidFill>
                  <a:srgbClr val="FF0000"/>
                </a:solidFill>
                <a:latin typeface="Times New Roman" panose="02020603050405020304" pitchFamily="18" charset="0"/>
                <a:ea typeface="+mj-ea"/>
                <a:cs typeface="Times New Roman" panose="02020603050405020304" pitchFamily="18" charset="0"/>
              </a:rPr>
              <a:t>equivalent forms </a:t>
            </a:r>
            <a:r>
              <a:rPr lang="en-US" dirty="0">
                <a:latin typeface="Times New Roman" panose="02020603050405020304" pitchFamily="18" charset="0"/>
                <a:ea typeface="+mj-ea"/>
                <a:cs typeface="Times New Roman" panose="02020603050405020304" pitchFamily="18" charset="0"/>
              </a:rPr>
              <a:t>of the measurement instrument.</a:t>
            </a:r>
          </a:p>
          <a:p>
            <a:pPr marL="457200" lvl="1" indent="0" algn="l" rtl="0">
              <a:buNone/>
            </a:pPr>
            <a:r>
              <a:rPr lang="en-US" dirty="0">
                <a:latin typeface="Times New Roman" panose="02020603050405020304" pitchFamily="18" charset="0"/>
                <a:ea typeface="+mj-ea"/>
                <a:cs typeface="Times New Roman" panose="02020603050405020304" pitchFamily="18" charset="0"/>
              </a:rPr>
              <a:t>2- Randomly assign participants into two groups, and administer one form to each group</a:t>
            </a:r>
          </a:p>
          <a:p>
            <a:pPr marL="457200" lvl="1" indent="0" algn="l" rtl="0">
              <a:buNone/>
            </a:pPr>
            <a:r>
              <a:rPr lang="en-US" dirty="0">
                <a:latin typeface="Times New Roman" panose="02020603050405020304" pitchFamily="18" charset="0"/>
                <a:ea typeface="+mj-ea"/>
                <a:cs typeface="Times New Roman" panose="02020603050405020304" pitchFamily="18" charset="0"/>
              </a:rPr>
              <a:t>3- Obtain </a:t>
            </a:r>
            <a:r>
              <a:rPr lang="en-US" dirty="0">
                <a:solidFill>
                  <a:srgbClr val="FF0000"/>
                </a:solidFill>
                <a:latin typeface="Times New Roman" panose="02020603050405020304" pitchFamily="18" charset="0"/>
                <a:ea typeface="+mj-ea"/>
                <a:cs typeface="Times New Roman" panose="02020603050405020304" pitchFamily="18" charset="0"/>
              </a:rPr>
              <a:t>responses or scores </a:t>
            </a:r>
            <a:r>
              <a:rPr lang="en-US" dirty="0">
                <a:latin typeface="Times New Roman" panose="02020603050405020304" pitchFamily="18" charset="0"/>
                <a:ea typeface="+mj-ea"/>
                <a:cs typeface="Times New Roman" panose="02020603050405020304" pitchFamily="18" charset="0"/>
              </a:rPr>
              <a:t>from the participants for each form of the instrument.</a:t>
            </a:r>
          </a:p>
          <a:p>
            <a:pPr marL="457200" lvl="1" indent="0" algn="l" rtl="0">
              <a:buNone/>
            </a:pPr>
            <a:r>
              <a:rPr lang="en-US" dirty="0">
                <a:latin typeface="Times New Roman" panose="02020603050405020304" pitchFamily="18" charset="0"/>
                <a:ea typeface="+mj-ea"/>
                <a:cs typeface="Times New Roman" panose="02020603050405020304" pitchFamily="18" charset="0"/>
              </a:rPr>
              <a:t>4- Calculate reliability coefficients for each form separately using appropriate reliability coefficient for parallel forms is the </a:t>
            </a:r>
            <a:r>
              <a:rPr lang="en-US" dirty="0">
                <a:solidFill>
                  <a:srgbClr val="FF0000"/>
                </a:solidFill>
                <a:latin typeface="Times New Roman" panose="02020603050405020304" pitchFamily="18" charset="0"/>
                <a:ea typeface="+mj-ea"/>
                <a:cs typeface="Times New Roman" panose="02020603050405020304" pitchFamily="18" charset="0"/>
              </a:rPr>
              <a:t>Pearson correlation coefficient.</a:t>
            </a:r>
          </a:p>
          <a:p>
            <a:pPr marL="457200" lvl="1" indent="0" algn="l" rtl="0">
              <a:buNone/>
            </a:pPr>
            <a:r>
              <a:rPr lang="en-US" dirty="0">
                <a:latin typeface="Times New Roman" panose="02020603050405020304" pitchFamily="18" charset="0"/>
                <a:ea typeface="+mj-ea"/>
                <a:cs typeface="Times New Roman" panose="02020603050405020304" pitchFamily="18" charset="0"/>
              </a:rPr>
              <a:t>5- Assess the reliability of the instrument by examining the correlation coefficient .</a:t>
            </a:r>
          </a:p>
        </p:txBody>
      </p:sp>
    </p:spTree>
    <p:extLst>
      <p:ext uri="{BB962C8B-B14F-4D97-AF65-F5344CB8AC3E}">
        <p14:creationId xmlns:p14="http://schemas.microsoft.com/office/powerpoint/2010/main" val="3630856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Interrater Reliability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p:txBody>
          <a:bodyPr/>
          <a:lstStyle/>
          <a:p>
            <a:pPr lvl="1" algn="l" rtl="0"/>
            <a:r>
              <a:rPr lang="en-US" dirty="0">
                <a:latin typeface="Times New Roman" panose="02020603050405020304" pitchFamily="18" charset="0"/>
                <a:cs typeface="Times New Roman" panose="02020603050405020304" pitchFamily="18" charset="0"/>
              </a:rPr>
              <a:t>Inter-Rater Reliability: it </a:t>
            </a:r>
            <a:r>
              <a:rPr lang="en-US" dirty="0">
                <a:solidFill>
                  <a:srgbClr val="FF0000"/>
                </a:solidFill>
                <a:latin typeface="Times New Roman" panose="02020603050405020304" pitchFamily="18" charset="0"/>
                <a:cs typeface="Times New Roman" panose="02020603050405020304" pitchFamily="18" charset="0"/>
              </a:rPr>
              <a:t>examines </a:t>
            </a:r>
            <a:r>
              <a:rPr lang="en-US" dirty="0">
                <a:latin typeface="Times New Roman" panose="02020603050405020304" pitchFamily="18" charset="0"/>
                <a:cs typeface="Times New Roman" panose="02020603050405020304" pitchFamily="18" charset="0"/>
              </a:rPr>
              <a:t>the consistency of a measure when administered by different </a:t>
            </a:r>
            <a:r>
              <a:rPr lang="en-US" dirty="0">
                <a:solidFill>
                  <a:srgbClr val="FF0000"/>
                </a:solidFill>
                <a:latin typeface="Times New Roman" panose="02020603050405020304" pitchFamily="18" charset="0"/>
                <a:cs typeface="Times New Roman" panose="02020603050405020304" pitchFamily="18" charset="0"/>
              </a:rPr>
              <a:t>raters or observers</a:t>
            </a:r>
            <a:r>
              <a:rPr lang="en-US" dirty="0">
                <a:latin typeface="Times New Roman" panose="02020603050405020304" pitchFamily="18" charset="0"/>
                <a:cs typeface="Times New Roman" panose="02020603050405020304" pitchFamily="18" charset="0"/>
              </a:rPr>
              <a:t>. </a:t>
            </a:r>
          </a:p>
          <a:p>
            <a:pPr lvl="1" algn="l" rtl="0"/>
            <a:endParaRPr lang="en-US" dirty="0">
              <a:latin typeface="Times New Roman" panose="02020603050405020304" pitchFamily="18" charset="0"/>
              <a:cs typeface="Times New Roman" panose="02020603050405020304" pitchFamily="18" charset="0"/>
            </a:endParaRPr>
          </a:p>
          <a:p>
            <a:pPr marL="457200" lvl="1" indent="0" algn="l" rtl="0">
              <a:buNone/>
            </a:pPr>
            <a:endParaRPr lang="en-US" dirty="0">
              <a:latin typeface="Times New Roman" panose="02020603050405020304" pitchFamily="18" charset="0"/>
              <a:cs typeface="Times New Roman" panose="02020603050405020304" pitchFamily="18" charset="0"/>
            </a:endParaRPr>
          </a:p>
          <a:p>
            <a:pPr lvl="1" algn="l" rtl="0"/>
            <a:r>
              <a:rPr lang="en-US" dirty="0">
                <a:latin typeface="Times New Roman" panose="02020603050405020304" pitchFamily="18" charset="0"/>
                <a:cs typeface="Times New Roman" panose="02020603050405020304" pitchFamily="18" charset="0"/>
              </a:rPr>
              <a:t>It evaluates the level of agreement or consistency in the ratings or scores assigned by multiple individuals. (e.g. Cohen’s Kappa Statistic)</a:t>
            </a:r>
          </a:p>
          <a:p>
            <a:pPr marL="457200" lvl="1" indent="0" algn="l" rtl="0">
              <a:buNone/>
            </a:pPr>
            <a:endParaRPr lang="en-US" dirty="0"/>
          </a:p>
        </p:txBody>
      </p:sp>
      <p:pic>
        <p:nvPicPr>
          <p:cNvPr id="4" name="Picture 3">
            <a:extLst>
              <a:ext uri="{FF2B5EF4-FFF2-40B4-BE49-F238E27FC236}">
                <a16:creationId xmlns:a16="http://schemas.microsoft.com/office/drawing/2014/main" id="{6E627E6D-BF21-FB6B-4BE5-6E726AD26A3B}"/>
              </a:ext>
            </a:extLst>
          </p:cNvPr>
          <p:cNvPicPr>
            <a:picLocks noChangeAspect="1"/>
          </p:cNvPicPr>
          <p:nvPr/>
        </p:nvPicPr>
        <p:blipFill>
          <a:blip r:embed="rId3"/>
          <a:stretch>
            <a:fillRect/>
          </a:stretch>
        </p:blipFill>
        <p:spPr>
          <a:xfrm>
            <a:off x="8147745" y="5989907"/>
            <a:ext cx="3090940" cy="634039"/>
          </a:xfrm>
          <a:prstGeom prst="rect">
            <a:avLst/>
          </a:prstGeom>
        </p:spPr>
      </p:pic>
    </p:spTree>
    <p:extLst>
      <p:ext uri="{BB962C8B-B14F-4D97-AF65-F5344CB8AC3E}">
        <p14:creationId xmlns:p14="http://schemas.microsoft.com/office/powerpoint/2010/main" val="2564403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145709"/>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Example of Interrater Reliability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descr="Table">
            <a:extLst>
              <a:ext uri="{FF2B5EF4-FFF2-40B4-BE49-F238E27FC236}">
                <a16:creationId xmlns:a16="http://schemas.microsoft.com/office/drawing/2014/main" id="{D3A68B70-E5CE-BFFD-9BBC-6E4B75840D81}"/>
              </a:ext>
            </a:extLst>
          </p:cNvPr>
          <p:cNvPicPr>
            <a:picLocks noGrp="1" noChangeAspect="1"/>
          </p:cNvPicPr>
          <p:nvPr>
            <p:ph idx="1"/>
          </p:nvPr>
        </p:nvPicPr>
        <p:blipFill>
          <a:blip r:embed="rId3"/>
          <a:stretch>
            <a:fillRect/>
          </a:stretch>
        </p:blipFill>
        <p:spPr>
          <a:xfrm>
            <a:off x="1026542" y="1825625"/>
            <a:ext cx="10412083" cy="4480284"/>
          </a:xfrm>
          <a:prstGeom prst="rect">
            <a:avLst/>
          </a:prstGeom>
        </p:spPr>
      </p:pic>
    </p:spTree>
    <p:extLst>
      <p:ext uri="{BB962C8B-B14F-4D97-AF65-F5344CB8AC3E}">
        <p14:creationId xmlns:p14="http://schemas.microsoft.com/office/powerpoint/2010/main" val="54994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en-US" sz="3600" b="1" dirty="0" err="1">
                <a:solidFill>
                  <a:schemeClr val="accent1"/>
                </a:solidFill>
                <a:latin typeface="Times New Roman" panose="02020603050405020304" pitchFamily="18" charset="0"/>
                <a:cs typeface="Times New Roman" panose="02020603050405020304" pitchFamily="18" charset="0"/>
              </a:rPr>
              <a:t>Cont</a:t>
            </a:r>
            <a:r>
              <a:rPr lang="en-US" sz="3600" b="1" dirty="0">
                <a:solidFill>
                  <a:schemeClr val="accent1"/>
                </a:solidFill>
                <a:latin typeface="Times New Roman" panose="02020603050405020304" pitchFamily="18" charset="0"/>
                <a:cs typeface="Times New Roman" panose="02020603050405020304" pitchFamily="18" charset="0"/>
              </a:rPr>
              <a:t>…</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838200" y="1929384"/>
            <a:ext cx="10515600" cy="4251960"/>
          </a:xfrm>
        </p:spPr>
        <p:txBody>
          <a:bodyPr>
            <a:normAutofit/>
          </a:bodyPr>
          <a:lstStyle/>
          <a:p>
            <a:pPr marL="457200" indent="-457200" algn="l" rtl="0">
              <a:buFont typeface="+mj-lt"/>
              <a:buAutoNum type="arabicPeriod" startAt="5"/>
            </a:pPr>
            <a:r>
              <a:rPr lang="en-US" sz="2400" dirty="0">
                <a:solidFill>
                  <a:srgbClr val="C00000"/>
                </a:solidFill>
                <a:latin typeface="Times New Roman" panose="02020603050405020304" pitchFamily="18" charset="0"/>
                <a:cs typeface="Times New Roman" panose="02020603050405020304" pitchFamily="18" charset="0"/>
              </a:rPr>
              <a:t>Relevance: </a:t>
            </a:r>
            <a:r>
              <a:rPr lang="en-US" sz="2400" dirty="0">
                <a:latin typeface="Times New Roman" panose="02020603050405020304" pitchFamily="18" charset="0"/>
                <a:cs typeface="Times New Roman" panose="02020603050405020304" pitchFamily="18" charset="0"/>
              </a:rPr>
              <a:t>The tool should be relevant and </a:t>
            </a:r>
            <a:r>
              <a:rPr lang="en-US" sz="2400" u="sng" dirty="0">
                <a:latin typeface="Times New Roman" panose="02020603050405020304" pitchFamily="18" charset="0"/>
                <a:cs typeface="Times New Roman" panose="02020603050405020304" pitchFamily="18" charset="0"/>
              </a:rPr>
              <a:t>applicable</a:t>
            </a:r>
            <a:r>
              <a:rPr lang="en-US" sz="2400" dirty="0">
                <a:latin typeface="Times New Roman" panose="02020603050405020304" pitchFamily="18" charset="0"/>
                <a:cs typeface="Times New Roman" panose="02020603050405020304" pitchFamily="18" charset="0"/>
              </a:rPr>
              <a:t> to the specific context in which it is being used.</a:t>
            </a:r>
          </a:p>
          <a:p>
            <a:pPr marL="457200" indent="-457200" algn="l" rtl="0">
              <a:buFont typeface="+mj-lt"/>
              <a:buAutoNum type="arabicPeriod" startAt="5"/>
            </a:pPr>
            <a:endParaRPr lang="en-US" sz="2400" dirty="0">
              <a:latin typeface="Times New Roman" panose="02020603050405020304" pitchFamily="18" charset="0"/>
              <a:cs typeface="Times New Roman" panose="02020603050405020304" pitchFamily="18" charset="0"/>
            </a:endParaRPr>
          </a:p>
          <a:p>
            <a:pPr marL="457200" indent="-457200" algn="l" defTabSz="914400" rtl="0" eaLnBrk="1" latinLnBrk="0" hangingPunct="1">
              <a:lnSpc>
                <a:spcPct val="90000"/>
              </a:lnSpc>
              <a:spcBef>
                <a:spcPts val="1000"/>
              </a:spcBef>
              <a:buFont typeface="+mj-lt"/>
              <a:buAutoNum type="arabicPeriod" startAt="5"/>
            </a:pPr>
            <a:r>
              <a:rPr lang="en-US" sz="2400" dirty="0">
                <a:solidFill>
                  <a:srgbClr val="C00000"/>
                </a:solidFill>
                <a:latin typeface="Times New Roman" panose="02020603050405020304" pitchFamily="18" charset="0"/>
                <a:cs typeface="Times New Roman" panose="02020603050405020304" pitchFamily="18" charset="0"/>
              </a:rPr>
              <a:t> Sensitivity: </a:t>
            </a:r>
            <a:r>
              <a:rPr lang="en-US" sz="2400" dirty="0">
                <a:latin typeface="Times New Roman" panose="02020603050405020304" pitchFamily="18" charset="0"/>
                <a:cs typeface="Times New Roman" panose="02020603050405020304" pitchFamily="18" charset="0"/>
              </a:rPr>
              <a:t>The tool should be </a:t>
            </a:r>
            <a:r>
              <a:rPr lang="en-US" sz="2400" u="sng" dirty="0">
                <a:latin typeface="Times New Roman" panose="02020603050405020304" pitchFamily="18" charset="0"/>
                <a:cs typeface="Times New Roman" panose="02020603050405020304" pitchFamily="18" charset="0"/>
              </a:rPr>
              <a:t>sensitive to changes </a:t>
            </a:r>
            <a:r>
              <a:rPr lang="en-US" sz="2400" dirty="0">
                <a:latin typeface="Times New Roman" panose="02020603050405020304" pitchFamily="18" charset="0"/>
                <a:cs typeface="Times New Roman" panose="02020603050405020304" pitchFamily="18" charset="0"/>
              </a:rPr>
              <a:t>over time.</a:t>
            </a:r>
          </a:p>
          <a:p>
            <a:pPr marL="457200" indent="-457200" algn="l" defTabSz="914400" rtl="0" eaLnBrk="1" latinLnBrk="0" hangingPunct="1">
              <a:lnSpc>
                <a:spcPct val="90000"/>
              </a:lnSpc>
              <a:spcBef>
                <a:spcPts val="1000"/>
              </a:spcBef>
              <a:buFont typeface="+mj-lt"/>
              <a:buAutoNum type="arabicPeriod" startAt="5"/>
            </a:pPr>
            <a:endParaRPr lang="en-US" sz="2400" dirty="0">
              <a:latin typeface="Times New Roman" panose="02020603050405020304" pitchFamily="18" charset="0"/>
              <a:cs typeface="Times New Roman" panose="02020603050405020304" pitchFamily="18" charset="0"/>
            </a:endParaRPr>
          </a:p>
          <a:p>
            <a:pPr marL="457200" indent="-457200" algn="l" defTabSz="914400" rtl="0" eaLnBrk="1" latinLnBrk="0" hangingPunct="1">
              <a:lnSpc>
                <a:spcPct val="90000"/>
              </a:lnSpc>
              <a:spcBef>
                <a:spcPts val="1000"/>
              </a:spcBef>
              <a:buFont typeface="+mj-lt"/>
              <a:buAutoNum type="arabicPeriod" startAt="5"/>
            </a:pPr>
            <a:r>
              <a:rPr lang="en-US" sz="2400" dirty="0">
                <a:solidFill>
                  <a:srgbClr val="C00000"/>
                </a:solidFill>
                <a:latin typeface="Times New Roman" panose="02020603050405020304" pitchFamily="18" charset="0"/>
                <a:cs typeface="Times New Roman" panose="02020603050405020304" pitchFamily="18" charset="0"/>
              </a:rPr>
              <a:t>Comprehensiveness: </a:t>
            </a:r>
            <a:r>
              <a:rPr lang="en-US" sz="2400" dirty="0">
                <a:latin typeface="Times New Roman" panose="02020603050405020304" pitchFamily="18" charset="0"/>
                <a:cs typeface="Times New Roman" panose="02020603050405020304" pitchFamily="18" charset="0"/>
              </a:rPr>
              <a:t>The tool should assess all relevant facets of the construct it's designed to measure.</a:t>
            </a:r>
          </a:p>
          <a:p>
            <a:pPr marL="457200" indent="-457200" algn="l" defTabSz="914400" rtl="0" eaLnBrk="1" latinLnBrk="0" hangingPunct="1">
              <a:lnSpc>
                <a:spcPct val="90000"/>
              </a:lnSpc>
              <a:spcBef>
                <a:spcPts val="1000"/>
              </a:spcBef>
              <a:buFont typeface="+mj-lt"/>
              <a:buAutoNum type="arabicPeriod" startAt="5"/>
            </a:pPr>
            <a:endParaRPr lang="en-US" sz="2400" dirty="0">
              <a:latin typeface="Times New Roman" panose="02020603050405020304" pitchFamily="18" charset="0"/>
              <a:cs typeface="Times New Roman" panose="02020603050405020304" pitchFamily="18" charset="0"/>
            </a:endParaRPr>
          </a:p>
          <a:p>
            <a:pPr marL="457200" indent="-457200" algn="l" defTabSz="914400" rtl="0" eaLnBrk="1" latinLnBrk="0" hangingPunct="1">
              <a:lnSpc>
                <a:spcPct val="90000"/>
              </a:lnSpc>
              <a:spcBef>
                <a:spcPts val="1000"/>
              </a:spcBef>
              <a:buFont typeface="+mj-lt"/>
              <a:buAutoNum type="arabicPeriod" startAt="5"/>
            </a:pPr>
            <a:r>
              <a:rPr lang="en-US" sz="2400" dirty="0">
                <a:solidFill>
                  <a:srgbClr val="C00000"/>
                </a:solidFill>
                <a:latin typeface="Times New Roman" panose="02020603050405020304" pitchFamily="18" charset="0"/>
                <a:cs typeface="Times New Roman" panose="02020603050405020304" pitchFamily="18" charset="0"/>
              </a:rPr>
              <a:t>Authenticity: </a:t>
            </a:r>
            <a:r>
              <a:rPr lang="en-US" sz="2400" dirty="0">
                <a:latin typeface="Times New Roman" panose="02020603050405020304" pitchFamily="18" charset="0"/>
                <a:cs typeface="Times New Roman" panose="02020603050405020304" pitchFamily="18" charset="0"/>
              </a:rPr>
              <a:t>The tool should represent tasks or situations that are similar to </a:t>
            </a:r>
            <a:r>
              <a:rPr lang="en-US" sz="2400" u="sng" dirty="0">
                <a:latin typeface="Times New Roman" panose="02020603050405020304" pitchFamily="18" charset="0"/>
                <a:cs typeface="Times New Roman" panose="02020603050405020304" pitchFamily="18" charset="0"/>
              </a:rPr>
              <a:t>real-world</a:t>
            </a:r>
            <a:r>
              <a:rPr lang="en-US" sz="2400" dirty="0">
                <a:latin typeface="Times New Roman" panose="02020603050405020304" pitchFamily="18" charset="0"/>
                <a:cs typeface="Times New Roman" panose="02020603050405020304" pitchFamily="18" charset="0"/>
              </a:rPr>
              <a:t> applications or contexts, making it meaningful and applicable.</a:t>
            </a:r>
          </a:p>
        </p:txBody>
      </p:sp>
    </p:spTree>
    <p:extLst>
      <p:ext uri="{BB962C8B-B14F-4D97-AF65-F5344CB8AC3E}">
        <p14:creationId xmlns:p14="http://schemas.microsoft.com/office/powerpoint/2010/main" val="1576595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lvl="0" rtl="0">
              <a:lnSpc>
                <a:spcPct val="100000"/>
              </a:lnSpc>
              <a:spcBef>
                <a:spcPts val="0"/>
              </a:spcBef>
              <a:defRPr/>
            </a:pPr>
            <a:r>
              <a:rPr lang="en-US" sz="3600" b="1" dirty="0">
                <a:solidFill>
                  <a:schemeClr val="accent1"/>
                </a:solidFill>
                <a:latin typeface="Times New Roman" panose="02020603050405020304" pitchFamily="18" charset="0"/>
                <a:cs typeface="Times New Roman" panose="02020603050405020304" pitchFamily="18" charset="0"/>
              </a:rPr>
              <a:t>References </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149A235-94D6-76C5-7749-905388C9EC5A}"/>
              </a:ext>
            </a:extLst>
          </p:cNvPr>
          <p:cNvSpPr>
            <a:spLocks noGrp="1"/>
          </p:cNvSpPr>
          <p:nvPr>
            <p:ph idx="1"/>
          </p:nvPr>
        </p:nvSpPr>
        <p:spPr/>
        <p:txBody>
          <a:bodyPr>
            <a:normAutofit lnSpcReduction="10000"/>
          </a:bodyPr>
          <a:lstStyle/>
          <a:p>
            <a:pPr lvl="1" algn="l" rtl="0"/>
            <a:r>
              <a:rPr lang="en-US" sz="1800" dirty="0" err="1">
                <a:solidFill>
                  <a:srgbClr val="222222"/>
                </a:solidFill>
                <a:latin typeface="Times New Roman" panose="02020603050405020304" pitchFamily="18" charset="0"/>
                <a:cs typeface="Times New Roman" panose="02020603050405020304" pitchFamily="18" charset="0"/>
              </a:rPr>
              <a:t>Almanasreh</a:t>
            </a:r>
            <a:r>
              <a:rPr lang="en-US" sz="1800" dirty="0">
                <a:solidFill>
                  <a:srgbClr val="222222"/>
                </a:solidFill>
                <a:latin typeface="Times New Roman" panose="02020603050405020304" pitchFamily="18" charset="0"/>
                <a:cs typeface="Times New Roman" panose="02020603050405020304" pitchFamily="18" charset="0"/>
              </a:rPr>
              <a:t>, E., Moles, R., &amp; Chen, T. F. (2019). Evaluation of methods used for estimating content validity. Research in social and administrative pharmacy, 15(2), 214-221.</a:t>
            </a:r>
          </a:p>
          <a:p>
            <a:pPr lvl="1" algn="l" rtl="0"/>
            <a:r>
              <a:rPr lang="en-US" sz="1800" dirty="0">
                <a:solidFill>
                  <a:srgbClr val="222222"/>
                </a:solidFill>
                <a:latin typeface="Times New Roman" panose="02020603050405020304" pitchFamily="18" charset="0"/>
                <a:cs typeface="Times New Roman" panose="02020603050405020304" pitchFamily="18" charset="0"/>
              </a:rPr>
              <a:t> </a:t>
            </a:r>
            <a:r>
              <a:rPr lang="en-US" sz="1800" dirty="0">
                <a:solidFill>
                  <a:srgbClr val="22222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Mary W. Murigi</a:t>
            </a:r>
            <a:r>
              <a:rPr lang="en-US" sz="1800" dirty="0">
                <a:solidFill>
                  <a:srgbClr val="222222"/>
                </a:solidFill>
                <a:latin typeface="Times New Roman" panose="02020603050405020304" pitchFamily="18" charset="0"/>
                <a:cs typeface="Times New Roman" panose="02020603050405020304" pitchFamily="18" charset="0"/>
              </a:rPr>
              <a:t>, </a:t>
            </a:r>
            <a:r>
              <a:rPr lang="en-US" sz="1800" dirty="0" err="1">
                <a:solidFill>
                  <a:srgbClr val="222222"/>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Ramadimetja</a:t>
            </a:r>
            <a:r>
              <a:rPr lang="en-US" sz="1800" dirty="0">
                <a:solidFill>
                  <a:srgbClr val="222222"/>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S. Mogale</a:t>
            </a:r>
            <a:r>
              <a:rPr lang="en-US" sz="1800" dirty="0">
                <a:solidFill>
                  <a:srgbClr val="222222"/>
                </a:solidFill>
                <a:latin typeface="Times New Roman" panose="02020603050405020304" pitchFamily="18" charset="0"/>
                <a:cs typeface="Times New Roman" panose="02020603050405020304" pitchFamily="18" charset="0"/>
              </a:rPr>
              <a:t>, </a:t>
            </a:r>
            <a:r>
              <a:rPr lang="en-US" sz="1800" dirty="0">
                <a:solidFill>
                  <a:srgbClr val="222222"/>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Miriam M. Moagi</a:t>
            </a:r>
            <a:r>
              <a:rPr lang="en-US" sz="1800" dirty="0">
                <a:solidFill>
                  <a:srgbClr val="222222"/>
                </a:solidFill>
                <a:latin typeface="Times New Roman" panose="02020603050405020304" pitchFamily="18" charset="0"/>
                <a:cs typeface="Times New Roman" panose="02020603050405020304" pitchFamily="18" charset="0"/>
              </a:rPr>
              <a:t>. (August 18, 2020). Principles and methods of validity and reliability testing of questionnaires used in social and health science researches. Nigerian Postgraduate Medical Journal, 22(4), 195-201.‏</a:t>
            </a:r>
          </a:p>
          <a:p>
            <a:pPr lvl="1" algn="l" rtl="0"/>
            <a:r>
              <a:rPr lang="en-US" sz="1800" dirty="0">
                <a:solidFill>
                  <a:srgbClr val="222222"/>
                </a:solidFill>
                <a:latin typeface="Times New Roman" panose="02020603050405020304" pitchFamily="18" charset="0"/>
                <a:cs typeface="Times New Roman" panose="02020603050405020304" pitchFamily="18" charset="0"/>
              </a:rPr>
              <a:t>Cowan, D. T., Wilson-Barnett, D. J., Norman, I. J., &amp; Murrells, T. (Feb 23, 2025). Measuring nursing competence: Development of a self-assessment tool for general nurses across Europe. International journal of nursing studies, 45(6), 902-913.‏ https://www.researchgate.net/publication/6376702_Measuring_nursing_competence_Development_of_a_self-assessment_tool_for_general_nurses_across_Europe</a:t>
            </a:r>
          </a:p>
          <a:p>
            <a:pPr lvl="1" algn="l" rtl="0"/>
            <a:r>
              <a:rPr lang="en-US" sz="1800" dirty="0">
                <a:solidFill>
                  <a:srgbClr val="222222"/>
                </a:solidFill>
                <a:latin typeface="Times New Roman" panose="02020603050405020304" pitchFamily="18" charset="0"/>
                <a:cs typeface="Times New Roman" panose="02020603050405020304" pitchFamily="18" charset="0"/>
              </a:rPr>
              <a:t>Creswell, J. W., &amp; Creswell, J. D. (2017). Research design: Qualitative, quantitative, and mixed methods approaches. Sage publications.</a:t>
            </a:r>
          </a:p>
          <a:p>
            <a:pPr lvl="1" algn="l" rtl="0"/>
            <a:r>
              <a:rPr lang="en-US" sz="1800" dirty="0">
                <a:solidFill>
                  <a:srgbClr val="222222"/>
                </a:solidFill>
                <a:latin typeface="Times New Roman" panose="02020603050405020304" pitchFamily="18" charset="0"/>
                <a:cs typeface="Times New Roman" panose="02020603050405020304" pitchFamily="18" charset="0"/>
              </a:rPr>
              <a:t>Oermann, M. H., &amp; </a:t>
            </a:r>
            <a:r>
              <a:rPr lang="en-US" sz="1800" dirty="0" err="1">
                <a:solidFill>
                  <a:srgbClr val="222222"/>
                </a:solidFill>
                <a:latin typeface="Times New Roman" panose="02020603050405020304" pitchFamily="18" charset="0"/>
                <a:cs typeface="Times New Roman" panose="02020603050405020304" pitchFamily="18" charset="0"/>
              </a:rPr>
              <a:t>Gaberson</a:t>
            </a:r>
            <a:r>
              <a:rPr lang="en-US" sz="1800" dirty="0">
                <a:solidFill>
                  <a:srgbClr val="222222"/>
                </a:solidFill>
                <a:latin typeface="Times New Roman" panose="02020603050405020304" pitchFamily="18" charset="0"/>
                <a:cs typeface="Times New Roman" panose="02020603050405020304" pitchFamily="18" charset="0"/>
              </a:rPr>
              <a:t>, K. B. (2016). Evaluation and testing in nursing education. Springer Publishing Company.‏</a:t>
            </a:r>
          </a:p>
          <a:p>
            <a:pPr lvl="1" algn="l" rtl="0"/>
            <a:r>
              <a:rPr lang="en-US" sz="1800" dirty="0">
                <a:solidFill>
                  <a:srgbClr val="222222"/>
                </a:solidFill>
                <a:latin typeface="Times New Roman" panose="02020603050405020304" pitchFamily="18" charset="0"/>
                <a:cs typeface="Times New Roman" panose="02020603050405020304" pitchFamily="18" charset="0"/>
              </a:rPr>
              <a:t>Reith, F. C., Van den Brande, R., </a:t>
            </a:r>
            <a:r>
              <a:rPr lang="en-US" sz="1800" dirty="0" err="1">
                <a:solidFill>
                  <a:srgbClr val="222222"/>
                </a:solidFill>
                <a:latin typeface="Times New Roman" panose="02020603050405020304" pitchFamily="18" charset="0"/>
                <a:cs typeface="Times New Roman" panose="02020603050405020304" pitchFamily="18" charset="0"/>
              </a:rPr>
              <a:t>Synnot</a:t>
            </a:r>
            <a:r>
              <a:rPr lang="en-US" sz="1800" dirty="0">
                <a:solidFill>
                  <a:srgbClr val="222222"/>
                </a:solidFill>
                <a:latin typeface="Times New Roman" panose="02020603050405020304" pitchFamily="18" charset="0"/>
                <a:cs typeface="Times New Roman" panose="02020603050405020304" pitchFamily="18" charset="0"/>
              </a:rPr>
              <a:t>, A., Gruen, R., &amp; Maas, A. I. (Oct 22, 2024 ). The reliability of the Glasgow Coma Scale: a systematic review. Intensive care medicine, 42, 3-15.‏</a:t>
            </a:r>
          </a:p>
          <a:p>
            <a:pPr lvl="1" algn="l" rtl="0"/>
            <a:r>
              <a:rPr lang="en-US" sz="1800" dirty="0">
                <a:solidFill>
                  <a:srgbClr val="222222"/>
                </a:solidFill>
                <a:latin typeface="Times New Roman" panose="02020603050405020304" pitchFamily="18" charset="0"/>
                <a:cs typeface="Times New Roman" panose="02020603050405020304" pitchFamily="18" charset="0"/>
              </a:rPr>
              <a:t>Trochim, William M.K. " Types of Validity: What Every Researcher Should Know". May 23, 2024 </a:t>
            </a:r>
          </a:p>
          <a:p>
            <a:pPr marL="457200" lvl="1" indent="0" algn="l" rtl="0">
              <a:buNone/>
            </a:pPr>
            <a:endParaRPr lang="en-US" sz="1800" dirty="0">
              <a:solidFill>
                <a:srgbClr val="222222"/>
              </a:solidFill>
              <a:latin typeface="Times New Roman" panose="02020603050405020304" pitchFamily="18" charset="0"/>
              <a:cs typeface="Times New Roman" panose="02020603050405020304" pitchFamily="18" charset="0"/>
            </a:endParaRPr>
          </a:p>
          <a:p>
            <a:pPr lvl="1" algn="l" rtl="0"/>
            <a:endParaRPr lang="en-US" sz="1800" dirty="0">
              <a:solidFill>
                <a:srgbClr val="222222"/>
              </a:solidFill>
              <a:latin typeface="Times New Roman" panose="02020603050405020304" pitchFamily="18" charset="0"/>
              <a:cs typeface="Times New Roman" panose="02020603050405020304" pitchFamily="18" charset="0"/>
            </a:endParaRPr>
          </a:p>
          <a:p>
            <a:pPr lvl="1" algn="l" rtl="0"/>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496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8845D-41D0-7E24-BA70-83342B92D013}"/>
              </a:ext>
            </a:extLst>
          </p:cNvPr>
          <p:cNvSpPr txBox="1"/>
          <p:nvPr/>
        </p:nvSpPr>
        <p:spPr>
          <a:xfrm>
            <a:off x="3048000" y="3258184"/>
            <a:ext cx="6096000" cy="1200329"/>
          </a:xfrm>
          <a:prstGeom prst="rect">
            <a:avLst/>
          </a:prstGeom>
          <a:noFill/>
        </p:spPr>
        <p:txBody>
          <a:bodyPr wrap="square">
            <a:spAutoFit/>
          </a:bodyPr>
          <a:lstStyle/>
          <a:p>
            <a:pPr marL="0" indent="0" algn="ctr" defTabSz="914400" rtl="0" eaLnBrk="1" latinLnBrk="0" hangingPunct="1">
              <a:lnSpc>
                <a:spcPct val="90000"/>
              </a:lnSpc>
              <a:spcBef>
                <a:spcPts val="1000"/>
              </a:spcBef>
              <a:buNone/>
            </a:pPr>
            <a:r>
              <a:rPr lang="en-US" sz="8000" dirty="0">
                <a:solidFill>
                  <a:schemeClr val="accent2"/>
                </a:solidFill>
                <a:latin typeface="Times New Roman" panose="02020603050405020304" pitchFamily="18" charset="0"/>
                <a:cs typeface="Times New Roman" panose="02020603050405020304" pitchFamily="18" charset="0"/>
              </a:rPr>
              <a:t>Thank you</a:t>
            </a:r>
            <a:endParaRPr lang="ar-SA" sz="8000" dirty="0">
              <a:solidFill>
                <a:schemeClr val="accent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99F4B45-06B0-3D95-B71B-5C1AD52484D2}"/>
              </a:ext>
            </a:extLst>
          </p:cNvPr>
          <p:cNvPicPr>
            <a:picLocks noChangeAspect="1"/>
          </p:cNvPicPr>
          <p:nvPr/>
        </p:nvPicPr>
        <p:blipFill>
          <a:blip r:embed="rId2"/>
          <a:stretch>
            <a:fillRect/>
          </a:stretch>
        </p:blipFill>
        <p:spPr>
          <a:xfrm>
            <a:off x="447111" y="1663286"/>
            <a:ext cx="10906689" cy="109738"/>
          </a:xfrm>
          <a:prstGeom prst="rect">
            <a:avLst/>
          </a:prstGeom>
        </p:spPr>
      </p:pic>
    </p:spTree>
    <p:extLst>
      <p:ext uri="{BB962C8B-B14F-4D97-AF65-F5344CB8AC3E}">
        <p14:creationId xmlns:p14="http://schemas.microsoft.com/office/powerpoint/2010/main" val="86570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572493" y="238539"/>
            <a:ext cx="11047013" cy="1434415"/>
          </a:xfrm>
        </p:spPr>
        <p:txBody>
          <a:bodyPr anchor="b">
            <a:normAutofit/>
          </a:bodyPr>
          <a:lstStyle/>
          <a:p>
            <a:pPr marL="0" marR="0" lvl="0" indent="0" defTabSz="914400" rtl="0" eaLnBrk="1" fontAlgn="auto" latinLnBrk="0" hangingPunct="1">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Validity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2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descr="صورة تحتوي على دائرة, سهم, داخلي&#10;&#10;تم إنشاء الوصف تلقائياً">
            <a:extLst>
              <a:ext uri="{FF2B5EF4-FFF2-40B4-BE49-F238E27FC236}">
                <a16:creationId xmlns:a16="http://schemas.microsoft.com/office/drawing/2014/main" id="{8BF90D0A-E185-FB99-0571-C980FDAF592E}"/>
              </a:ext>
            </a:extLst>
          </p:cNvPr>
          <p:cNvPicPr>
            <a:picLocks noChangeAspect="1"/>
          </p:cNvPicPr>
          <p:nvPr/>
        </p:nvPicPr>
        <p:blipFill rotWithShape="1">
          <a:blip r:embed="rId2"/>
          <a:srcRect l="9818" r="27458"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عنصر نائب للمحتوى 2">
            <a:extLst>
              <a:ext uri="{FF2B5EF4-FFF2-40B4-BE49-F238E27FC236}">
                <a16:creationId xmlns:a16="http://schemas.microsoft.com/office/drawing/2014/main" id="{EA8454B0-1BC0-16A3-30EC-AE43ED2148A2}"/>
              </a:ext>
            </a:extLst>
          </p:cNvPr>
          <p:cNvSpPr>
            <a:spLocks noGrp="1"/>
          </p:cNvSpPr>
          <p:nvPr>
            <p:ph idx="1"/>
          </p:nvPr>
        </p:nvSpPr>
        <p:spPr>
          <a:xfrm>
            <a:off x="4905955" y="2071316"/>
            <a:ext cx="6713552" cy="4114800"/>
          </a:xfrm>
        </p:spPr>
        <p:txBody>
          <a:bodyPr anchor="t">
            <a:normAutofit/>
          </a:bodyPr>
          <a:lstStyle/>
          <a:p>
            <a:pPr algn="l" defTabSz="914400" rtl="0" eaLnBrk="1" latinLnBrk="0" hangingPunct="1">
              <a:spcBef>
                <a:spcPts val="1000"/>
              </a:spcBef>
              <a:buFont typeface="Wingdings" panose="05000000000000000000" pitchFamily="2" charset="2"/>
              <a:buChar char="§"/>
            </a:pPr>
            <a:r>
              <a:rPr lang="en-US" sz="2400" b="1" dirty="0">
                <a:solidFill>
                  <a:schemeClr val="accent1"/>
                </a:solidFill>
                <a:latin typeface="Times New Roman" panose="02020603050405020304" pitchFamily="18" charset="0"/>
                <a:ea typeface="+mj-ea"/>
                <a:cs typeface="Times New Roman" panose="02020603050405020304" pitchFamily="18" charset="0"/>
              </a:rPr>
              <a:t>Validity is defined </a:t>
            </a:r>
            <a:r>
              <a:rPr lang="en-US" sz="2400" dirty="0">
                <a:latin typeface="Times New Roman" panose="02020603050405020304" pitchFamily="18" charset="0"/>
                <a:ea typeface="+mj-ea"/>
                <a:cs typeface="Times New Roman" panose="02020603050405020304" pitchFamily="18" charset="0"/>
              </a:rPr>
              <a:t>as the extent to which an instrument measures what it purports to measure and does so cleanly without accidentally including other factors. (</a:t>
            </a:r>
            <a:r>
              <a:rPr lang="en-US" sz="2400" dirty="0" err="1">
                <a:latin typeface="Times New Roman" panose="02020603050405020304" pitchFamily="18" charset="0"/>
                <a:ea typeface="+mj-ea"/>
                <a:cs typeface="Times New Roman" panose="02020603050405020304" pitchFamily="18" charset="0"/>
              </a:rPr>
              <a:t>Thanasegaran</a:t>
            </a:r>
            <a:r>
              <a:rPr lang="en-US" sz="2400" dirty="0">
                <a:latin typeface="Times New Roman" panose="02020603050405020304" pitchFamily="18" charset="0"/>
                <a:ea typeface="+mj-ea"/>
                <a:cs typeface="Times New Roman" panose="02020603050405020304" pitchFamily="18" charset="0"/>
              </a:rPr>
              <a:t>, 2009). </a:t>
            </a:r>
          </a:p>
          <a:p>
            <a:pPr algn="l" defTabSz="914400" rtl="0" eaLnBrk="1" latinLnBrk="0" hangingPunct="1">
              <a:spcBef>
                <a:spcPts val="1000"/>
              </a:spcBef>
              <a:buFont typeface="Wingdings" panose="05000000000000000000" pitchFamily="2" charset="2"/>
              <a:buChar char="§"/>
            </a:pPr>
            <a:endParaRPr lang="en-US" sz="2400" dirty="0">
              <a:cs typeface="+mj-cs"/>
            </a:endParaRPr>
          </a:p>
          <a:p>
            <a:pPr algn="l" defTabSz="914400" rtl="0" eaLnBrk="1" latinLnBrk="0" hangingPunct="1">
              <a:spcBef>
                <a:spcPts val="1000"/>
              </a:spcBef>
              <a:buFont typeface="Wingdings" panose="05000000000000000000" pitchFamily="2" charset="2"/>
              <a:buChar char="§"/>
            </a:pPr>
            <a:r>
              <a:rPr lang="en-US" sz="2400" dirty="0">
                <a:latin typeface="Times New Roman" panose="02020603050405020304" pitchFamily="18" charset="0"/>
                <a:ea typeface="+mj-ea"/>
                <a:cs typeface="Times New Roman" panose="02020603050405020304" pitchFamily="18" charset="0"/>
              </a:rPr>
              <a:t>Definitions of validity have </a:t>
            </a:r>
            <a:r>
              <a:rPr lang="en-US" sz="2400" b="1" dirty="0">
                <a:latin typeface="Times New Roman" panose="02020603050405020304" pitchFamily="18" charset="0"/>
                <a:ea typeface="+mj-ea"/>
                <a:cs typeface="Times New Roman" panose="02020603050405020304" pitchFamily="18" charset="0"/>
              </a:rPr>
              <a:t>changed over time</a:t>
            </a:r>
            <a:r>
              <a:rPr lang="en-US" sz="2400" dirty="0">
                <a:latin typeface="Times New Roman" panose="02020603050405020304" pitchFamily="18" charset="0"/>
                <a:ea typeface="+mj-ea"/>
                <a:cs typeface="Times New Roman" panose="02020603050405020304" pitchFamily="18" charset="0"/>
              </a:rPr>
              <a:t>.</a:t>
            </a:r>
          </a:p>
          <a:p>
            <a:pPr marL="0" indent="0" algn="l" defTabSz="914400" rtl="0" eaLnBrk="1" latinLnBrk="0" hangingPunct="1">
              <a:spcBef>
                <a:spcPts val="1000"/>
              </a:spcBef>
              <a:buNone/>
            </a:pPr>
            <a:endParaRPr lang="en-US" sz="2400" dirty="0">
              <a:cs typeface="+mj-cs"/>
            </a:endParaRPr>
          </a:p>
          <a:p>
            <a:pPr algn="l" defTabSz="914400" rtl="0" eaLnBrk="1" latinLnBrk="0" hangingPunct="1">
              <a:spcBef>
                <a:spcPts val="1000"/>
              </a:spcBef>
              <a:buFont typeface="Wingdings" panose="05000000000000000000" pitchFamily="2" charset="2"/>
              <a:buChar char="§"/>
            </a:pPr>
            <a:r>
              <a:rPr lang="en-US" sz="2400" b="1" dirty="0">
                <a:latin typeface="Times New Roman" panose="02020603050405020304" pitchFamily="18" charset="0"/>
                <a:ea typeface="+mj-ea"/>
                <a:cs typeface="Times New Roman" panose="02020603050405020304" pitchFamily="18" charset="0"/>
              </a:rPr>
              <a:t>The current </a:t>
            </a:r>
            <a:r>
              <a:rPr lang="en-US" sz="2400" dirty="0">
                <a:latin typeface="Times New Roman" panose="02020603050405020304" pitchFamily="18" charset="0"/>
                <a:ea typeface="+mj-ea"/>
                <a:cs typeface="Times New Roman" panose="02020603050405020304" pitchFamily="18" charset="0"/>
              </a:rPr>
              <a:t>philosophy of validity continues to focus on the meaningfulness of the interpretations that teachers make of assessment results</a:t>
            </a:r>
            <a:r>
              <a:rPr lang="en-US" sz="2400" dirty="0">
                <a:cs typeface="+mj-cs"/>
              </a:rPr>
              <a:t>.</a:t>
            </a:r>
            <a:endParaRPr lang="ar-SA" sz="2400" dirty="0">
              <a:latin typeface="Times New Roman" panose="02020603050405020304" pitchFamily="18" charset="0"/>
              <a:cs typeface="+mj-cs"/>
            </a:endParaRPr>
          </a:p>
        </p:txBody>
      </p:sp>
    </p:spTree>
    <p:extLst>
      <p:ext uri="{BB962C8B-B14F-4D97-AF65-F5344CB8AC3E}">
        <p14:creationId xmlns:p14="http://schemas.microsoft.com/office/powerpoint/2010/main" val="235898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Types of Validity</a:t>
            </a: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عنصر نائب للمحتوى 2">
            <a:extLst>
              <a:ext uri="{FF2B5EF4-FFF2-40B4-BE49-F238E27FC236}">
                <a16:creationId xmlns:a16="http://schemas.microsoft.com/office/drawing/2014/main" id="{29C8DF5B-FFB4-D77D-52CB-7E9D47EDB9AF}"/>
              </a:ext>
            </a:extLst>
          </p:cNvPr>
          <p:cNvGraphicFramePr>
            <a:graphicFrameLocks noGrp="1"/>
          </p:cNvGraphicFramePr>
          <p:nvPr>
            <p:ph idx="1"/>
            <p:extLst>
              <p:ext uri="{D42A27DB-BD31-4B8C-83A1-F6EECF244321}">
                <p14:modId xmlns:p14="http://schemas.microsoft.com/office/powerpoint/2010/main" val="1890765424"/>
              </p:ext>
            </p:extLst>
          </p:nvPr>
        </p:nvGraphicFramePr>
        <p:xfrm>
          <a:off x="838200" y="1930400"/>
          <a:ext cx="11239500" cy="4250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53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A20B5B-2636-94E2-31C2-8A68015F8ED5}"/>
              </a:ext>
            </a:extLst>
          </p:cNvPr>
          <p:cNvSpPr>
            <a:spLocks noGrp="1"/>
          </p:cNvSpPr>
          <p:nvPr>
            <p:ph type="title"/>
          </p:nvPr>
        </p:nvSpPr>
        <p:spPr>
          <a:xfrm>
            <a:off x="572493" y="238539"/>
            <a:ext cx="11018520" cy="1434415"/>
          </a:xfrm>
        </p:spPr>
        <p:txBody>
          <a:bodyPr anchor="b">
            <a:normAutofit/>
          </a:bodyPr>
          <a:lstStyle/>
          <a:p>
            <a:pPr marL="0" marR="0" lvl="0" indent="0" defTabSz="914400" rtl="0" eaLnBrk="1" fontAlgn="auto" latinLnBrk="0" hangingPunct="1">
              <a:spcBef>
                <a:spcPts val="0"/>
              </a:spcBef>
              <a:spcAft>
                <a:spcPts val="0"/>
              </a:spcAft>
              <a:tabLst/>
              <a:defRPr/>
            </a:pPr>
            <a:r>
              <a:rPr lang="id-ID" sz="3600" b="1" dirty="0">
                <a:solidFill>
                  <a:schemeClr val="accent1"/>
                </a:solidFill>
                <a:latin typeface="Times New Roman" panose="02020603050405020304" pitchFamily="18" charset="0"/>
                <a:cs typeface="Times New Roman" panose="02020603050405020304" pitchFamily="18" charset="0"/>
              </a:rPr>
              <a:t>Face Validity</a:t>
            </a:r>
            <a:br>
              <a:rPr lang="ar-SA" sz="3600" b="1" dirty="0">
                <a:solidFill>
                  <a:schemeClr val="accent1"/>
                </a:solidFill>
                <a:latin typeface="Times New Roman" panose="02020603050405020304" pitchFamily="18" charset="0"/>
                <a:cs typeface="Times New Roman" panose="02020603050405020304" pitchFamily="18" charset="0"/>
              </a:rPr>
            </a:br>
            <a:endParaRPr lang="ar-SA" sz="3600" b="1" dirty="0">
              <a:solidFill>
                <a:schemeClr val="accent1"/>
              </a:solidFill>
              <a:latin typeface="Times New Roman" panose="02020603050405020304" pitchFamily="18" charset="0"/>
              <a:cs typeface="Times New Roman" panose="02020603050405020304" pitchFamily="18" charset="0"/>
            </a:endParaRP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عنصر نائب للمحتوى 2">
            <a:extLst>
              <a:ext uri="{FF2B5EF4-FFF2-40B4-BE49-F238E27FC236}">
                <a16:creationId xmlns:a16="http://schemas.microsoft.com/office/drawing/2014/main" id="{BDB1F2CA-F012-BF9E-DD67-E50D53AAF1DA}"/>
              </a:ext>
            </a:extLst>
          </p:cNvPr>
          <p:cNvGraphicFramePr>
            <a:graphicFrameLocks noGrp="1"/>
          </p:cNvGraphicFramePr>
          <p:nvPr>
            <p:ph idx="1"/>
            <p:extLst>
              <p:ext uri="{D42A27DB-BD31-4B8C-83A1-F6EECF244321}">
                <p14:modId xmlns:p14="http://schemas.microsoft.com/office/powerpoint/2010/main" val="2265569722"/>
              </p:ext>
            </p:extLst>
          </p:nvPr>
        </p:nvGraphicFramePr>
        <p:xfrm>
          <a:off x="572492" y="2063750"/>
          <a:ext cx="10330458" cy="4072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152273"/>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11828</TotalTime>
  <Words>3977</Words>
  <Application>Microsoft Office PowerPoint</Application>
  <PresentationFormat>Widescreen</PresentationFormat>
  <Paragraphs>414</Paragraphs>
  <Slides>61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arial</vt:lpstr>
      <vt:lpstr>Calibri</vt:lpstr>
      <vt:lpstr>Calibri Light</vt:lpstr>
      <vt:lpstr>Inter</vt:lpstr>
      <vt:lpstr>Times New Roman</vt:lpstr>
      <vt:lpstr>Wingdings</vt:lpstr>
      <vt:lpstr>نسق Office</vt:lpstr>
      <vt:lpstr>Qualities of Effective Assessment procedure</vt:lpstr>
      <vt:lpstr>Objectives </vt:lpstr>
      <vt:lpstr>Outlines</vt:lpstr>
      <vt:lpstr>Introduction</vt:lpstr>
      <vt:lpstr>Characteristics of an appropriate assessment tools.</vt:lpstr>
      <vt:lpstr>Cont…</vt:lpstr>
      <vt:lpstr>Validity</vt:lpstr>
      <vt:lpstr>Types of Validity</vt:lpstr>
      <vt:lpstr>Face Validity </vt:lpstr>
      <vt:lpstr>Construct Validity</vt:lpstr>
      <vt:lpstr>Content Validity</vt:lpstr>
      <vt:lpstr>Assessment–Criterion Relationship Considerations</vt:lpstr>
      <vt:lpstr>Consideration of Consequences</vt:lpstr>
      <vt:lpstr>Exam validity </vt:lpstr>
      <vt:lpstr>Threats of validity</vt:lpstr>
      <vt:lpstr>Threats of validity</vt:lpstr>
      <vt:lpstr> Reliability</vt:lpstr>
      <vt:lpstr>Comparison between validity and reliability</vt:lpstr>
      <vt:lpstr>Comparison between validity and reliability</vt:lpstr>
      <vt:lpstr>Practicality</vt:lpstr>
      <vt:lpstr>Types of Reliability</vt:lpstr>
      <vt:lpstr>Testing for External Consistency Reliability</vt:lpstr>
      <vt:lpstr>Testing for External Consistency Reliability</vt:lpstr>
      <vt:lpstr>Testing for External Consistency Reliability</vt:lpstr>
      <vt:lpstr>Testing for External Consistency Reliability</vt:lpstr>
      <vt:lpstr>Testing for External Consistency Reliability</vt:lpstr>
      <vt:lpstr>Testing for External Consistency Reliability</vt:lpstr>
      <vt:lpstr>Testing for External Consistency Reliability</vt:lpstr>
      <vt:lpstr>Internal Reliability</vt:lpstr>
      <vt:lpstr>Internal Reliability</vt:lpstr>
      <vt:lpstr>Testing for Internal Consistency Reliability</vt:lpstr>
      <vt:lpstr>Testing for Internal Consistency Reliability</vt:lpstr>
      <vt:lpstr>Testing for Internal Consistency Reliability</vt:lpstr>
      <vt:lpstr>Testing for Internal Consistency Reliability</vt:lpstr>
      <vt:lpstr>Testing for Internal Consistency Reliability</vt:lpstr>
      <vt:lpstr>Assessment result may be inconsistent:</vt:lpstr>
      <vt:lpstr>How to calculate assessment score</vt:lpstr>
      <vt:lpstr>Factors That Influence the Reliability of Scores These factors can be categorized into three main sources:</vt:lpstr>
      <vt:lpstr>Limitation of reliability </vt:lpstr>
      <vt:lpstr>Application </vt:lpstr>
      <vt:lpstr>Glasgow Coma Scale Assessment tool </vt:lpstr>
      <vt:lpstr>Glasgow Coma Scale tool</vt:lpstr>
      <vt:lpstr>Face Validity</vt:lpstr>
      <vt:lpstr>Content Validity </vt:lpstr>
      <vt:lpstr>Content Validity Form </vt:lpstr>
      <vt:lpstr>Example of Content Validity </vt:lpstr>
      <vt:lpstr>Construct Validity </vt:lpstr>
      <vt:lpstr>Construct Validity </vt:lpstr>
      <vt:lpstr>Criterion Validity </vt:lpstr>
      <vt:lpstr>Criterion Validity </vt:lpstr>
      <vt:lpstr>Reliability Application  </vt:lpstr>
      <vt:lpstr>Internal Consistency Reliability</vt:lpstr>
      <vt:lpstr>Example Cronbach's alpha </vt:lpstr>
      <vt:lpstr>Split-half Reliability</vt:lpstr>
      <vt:lpstr>Split-half Reliability</vt:lpstr>
      <vt:lpstr>Parallel Forms Reliability </vt:lpstr>
      <vt:lpstr>Steps of Parallel Forms Reliability  </vt:lpstr>
      <vt:lpstr>Interrater Reliability</vt:lpstr>
      <vt:lpstr>Example of Interrater Reliability</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WAEL AL-ALI</dc:creator>
  <cp:lastModifiedBy>Eslam Ibrahim</cp:lastModifiedBy>
  <cp:revision>123</cp:revision>
  <dcterms:created xsi:type="dcterms:W3CDTF">2023-03-28T19:53:09Z</dcterms:created>
  <dcterms:modified xsi:type="dcterms:W3CDTF">2025-03-14T20:31:10Z</dcterms:modified>
</cp:coreProperties>
</file>